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3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00CEA-160E-49C8-B972-D0B47816FB36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6C72-3788-48AC-AF84-02038561D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00CEA-160E-49C8-B972-D0B47816FB36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6C72-3788-48AC-AF84-02038561D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00CEA-160E-49C8-B972-D0B47816FB36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6C72-3788-48AC-AF84-02038561D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00CEA-160E-49C8-B972-D0B47816FB36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6C72-3788-48AC-AF84-02038561D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00CEA-160E-49C8-B972-D0B47816FB36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6C72-3788-48AC-AF84-02038561D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00CEA-160E-49C8-B972-D0B47816FB36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6C72-3788-48AC-AF84-02038561D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00CEA-160E-49C8-B972-D0B47816FB36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6C72-3788-48AC-AF84-02038561D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00CEA-160E-49C8-B972-D0B47816FB36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6C72-3788-48AC-AF84-02038561D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00CEA-160E-49C8-B972-D0B47816FB36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6C72-3788-48AC-AF84-02038561D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00CEA-160E-49C8-B972-D0B47816FB36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6C72-3788-48AC-AF84-02038561D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00CEA-160E-49C8-B972-D0B47816FB36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6C72-3788-48AC-AF84-02038561D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00CEA-160E-49C8-B972-D0B47816FB36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A6C72-3788-48AC-AF84-02038561DE4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BigBlueButton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Test Presentation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page 2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page 3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page 4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</a:t>
            </a:r>
            <a:r>
              <a:rPr lang="en-US" smtClean="0"/>
              <a:t>page 5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BigBlueButton</vt:lpstr>
      <vt:lpstr>Page 2</vt:lpstr>
      <vt:lpstr>Page 3</vt:lpstr>
      <vt:lpstr>Page 4</vt:lpstr>
      <vt:lpstr>Page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BigBlueButton</dc:title>
  <dc:creator>Richard Alam</dc:creator>
  <cp:lastModifiedBy>Richard Alam</cp:lastModifiedBy>
  <cp:revision>1</cp:revision>
  <dcterms:created xsi:type="dcterms:W3CDTF">2011-08-24T17:56:11Z</dcterms:created>
  <dcterms:modified xsi:type="dcterms:W3CDTF">2011-08-24T17:57:33Z</dcterms:modified>
</cp:coreProperties>
</file>