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37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500CEA-160E-49C8-B972-D0B47816FB36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4A6C72-3788-48AC-AF84-02038561DE4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BigBlueButton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Test Presentation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Page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is page 2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Page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is page 3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Page 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is page 4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Page 5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is </a:t>
            </a:r>
            <a:r>
              <a:rPr lang="en-US" smtClean="0"/>
              <a:t>page 5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27</Words>
  <Application>Microsoft Office PowerPoint</Application>
  <PresentationFormat>On-screen Show (4:3)</PresentationFormat>
  <Paragraphs>10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BigBlueButton</vt:lpstr>
      <vt:lpstr>Page 2</vt:lpstr>
      <vt:lpstr>Page 3</vt:lpstr>
      <vt:lpstr>Page 4</vt:lpstr>
      <vt:lpstr>Page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BigBlueButton</dc:title>
  <dc:creator>Richard Alam</dc:creator>
  <cp:lastModifiedBy>Richard Alam</cp:lastModifiedBy>
  <cp:revision>1</cp:revision>
  <dcterms:created xsi:type="dcterms:W3CDTF">2011-08-24T17:56:11Z</dcterms:created>
  <dcterms:modified xsi:type="dcterms:W3CDTF">2011-08-24T17:57:33Z</dcterms:modified>
</cp:coreProperties>
</file>

<file path=docProps/thumbnail.jpeg>
</file>