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presentationml.printerSettings"/>
  <Default Extension="png" ContentType="image/png"/>
  <Default Extension="tif" ContentType="image/tif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0" r:id="rId6"/>
    <p:sldId id="261" r:id="rId7"/>
  </p:sldIdLst>
  <p:sldSz cx="24384000" cy="13716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1pPr>
    <a:lvl2pPr marL="0" marR="0" indent="2286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2pPr>
    <a:lvl3pPr marL="0" marR="0" indent="4572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3pPr>
    <a:lvl4pPr marL="0" marR="0" indent="6858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4pPr>
    <a:lvl5pPr marL="0" marR="0" indent="9144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5pPr>
    <a:lvl6pPr marL="0" marR="0" indent="11430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6pPr>
    <a:lvl7pPr marL="0" marR="0" indent="13716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7pPr>
    <a:lvl8pPr marL="0" marR="0" indent="16002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8pPr>
    <a:lvl9pPr marL="0" marR="0" indent="18288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lumOff val="-13575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hueOff val="114395"/>
              <a:lumOff val="-24975"/>
            </a:schemeClr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E1E0DA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3">
              <a:hueOff val="362282"/>
              <a:satOff val="31803"/>
              <a:lumOff val="-18242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929292"/>
              </a:solidFill>
              <a:prstDash val="solid"/>
              <a:miter lim="400000"/>
            </a:ln>
          </a:left>
          <a:right>
            <a:ln w="12700" cap="flat">
              <a:solidFill>
                <a:srgbClr val="929292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929292"/>
              </a:solidFill>
              <a:prstDash val="solid"/>
              <a:miter lim="400000"/>
            </a:ln>
          </a:insideH>
          <a:insideV>
            <a:ln w="127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solidFill>
            <a:srgbClr val="017101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Helvetica Neue Light"/>
          <a:ea typeface="Helvetica Neue Light"/>
          <a:cs typeface="Helvetica Neue Light"/>
        </a:font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FAF7E9"/>
          </a:solidFill>
        </a:fill>
      </a:tcStyle>
    </a:wholeTbl>
    <a:band2H>
      <a:tcTxStyle/>
      <a:tcStyle>
        <a:tcBdr/>
        <a:fill>
          <a:solidFill>
            <a:srgbClr val="EDEADD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9BA00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DADBDA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chemeClr val="accent6">
              <a:hueOff val="-146070"/>
              <a:satOff val="-10048"/>
              <a:lumOff val="-30626"/>
            </a:schemeClr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B5B5C1"/>
          </a:solidFill>
        </a:fill>
      </a:tcStyle>
    </a:wholeTbl>
    <a:band2H>
      <a:tcTxStyle/>
      <a:tcStyle>
        <a:tcBdr/>
        <a:fill>
          <a:solidFill>
            <a:srgbClr val="9A9AA5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85F"/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>
        <p:scale>
          <a:sx n="45" d="100"/>
          <a:sy n="45" d="100"/>
        </p:scale>
        <p:origin x="-1024" y="-360"/>
      </p:cViewPr>
      <p:guideLst>
        <p:guide orient="horz" pos="4320"/>
        <p:guide pos="76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notesMaster" Target="notesMasters/notesMaster1.xml"/><Relationship Id="rId9" Type="http://schemas.openxmlformats.org/officeDocument/2006/relationships/printerSettings" Target="printerSettings/printerSettings1.bin"/><Relationship Id="rId1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17" name="Shape 117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102496115"/>
      </p:ext>
    </p:extLst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Text"/>
          <p:cNvSpPr txBox="1">
            <a:spLocks noGrp="1"/>
          </p:cNvSpPr>
          <p:nvPr>
            <p:ph type="title"/>
          </p:nvPr>
        </p:nvSpPr>
        <p:spPr>
          <a:xfrm>
            <a:off x="1778000" y="2298700"/>
            <a:ext cx="20828000" cy="4648200"/>
          </a:xfrm>
          <a:prstGeom prst="rect">
            <a:avLst/>
          </a:prstGeom>
        </p:spPr>
        <p:txBody>
          <a:bodyPr anchor="b"/>
          <a:lstStyle/>
          <a:p>
            <a:r>
              <a:t>Title Text</a:t>
            </a:r>
          </a:p>
        </p:txBody>
      </p:sp>
      <p:sp>
        <p:nvSpPr>
          <p:cNvPr id="1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778000" y="7073900"/>
            <a:ext cx="20828000" cy="15875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5400"/>
            </a:lvl1pPr>
            <a:lvl2pPr marL="0" indent="0" algn="ctr">
              <a:spcBef>
                <a:spcPts val="0"/>
              </a:spcBef>
              <a:buSzTx/>
              <a:buNone/>
              <a:defRPr sz="5400"/>
            </a:lvl2pPr>
            <a:lvl3pPr marL="0" indent="0" algn="ctr">
              <a:spcBef>
                <a:spcPts val="0"/>
              </a:spcBef>
              <a:buSzTx/>
              <a:buNone/>
              <a:defRPr sz="5400"/>
            </a:lvl3pPr>
            <a:lvl4pPr marL="0" indent="0" algn="ctr">
              <a:spcBef>
                <a:spcPts val="0"/>
              </a:spcBef>
              <a:buSzTx/>
              <a:buNone/>
              <a:defRPr sz="5400"/>
            </a:lvl4pPr>
            <a:lvl5pPr marL="0" indent="0" algn="ctr">
              <a:spcBef>
                <a:spcPts val="0"/>
              </a:spcBef>
              <a:buSzTx/>
              <a:buNone/>
              <a:defRPr sz="5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–Johnny Appleseed"/>
          <p:cNvSpPr txBox="1">
            <a:spLocks noGrp="1"/>
          </p:cNvSpPr>
          <p:nvPr>
            <p:ph type="body" sz="quarter" idx="13"/>
          </p:nvPr>
        </p:nvSpPr>
        <p:spPr>
          <a:xfrm>
            <a:off x="2387600" y="8953500"/>
            <a:ext cx="19621500" cy="585521"/>
          </a:xfrm>
          <a:prstGeom prst="rect">
            <a:avLst/>
          </a:prstGeom>
        </p:spPr>
        <p:txBody>
          <a:bodyPr anchor="t"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3200" i="1"/>
            </a:lvl1pPr>
          </a:lstStyle>
          <a:p>
            <a:r>
              <a:t>–Johnny Appleseed</a:t>
            </a:r>
          </a:p>
        </p:txBody>
      </p:sp>
      <p:sp>
        <p:nvSpPr>
          <p:cNvPr id="94" name="“Type a quote here.”"/>
          <p:cNvSpPr txBox="1">
            <a:spLocks noGrp="1"/>
          </p:cNvSpPr>
          <p:nvPr>
            <p:ph type="body" sz="quarter" idx="14"/>
          </p:nvPr>
        </p:nvSpPr>
        <p:spPr>
          <a:xfrm>
            <a:off x="2387600" y="6076950"/>
            <a:ext cx="19621500" cy="825500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4800"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r>
              <a:t>“Type a quote here.” </a:t>
            </a:r>
          </a:p>
        </p:txBody>
      </p:sp>
      <p:sp>
        <p:nvSpPr>
          <p:cNvPr id="9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Image"/>
          <p:cNvSpPr>
            <a:spLocks noGrp="1"/>
          </p:cNvSpPr>
          <p:nvPr>
            <p:ph type="pic" idx="13"/>
          </p:nvPr>
        </p:nvSpPr>
        <p:spPr>
          <a:xfrm>
            <a:off x="0" y="0"/>
            <a:ext cx="24384000" cy="137160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10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Image"/>
          <p:cNvSpPr>
            <a:spLocks noGrp="1"/>
          </p:cNvSpPr>
          <p:nvPr>
            <p:ph type="pic" idx="13"/>
          </p:nvPr>
        </p:nvSpPr>
        <p:spPr>
          <a:xfrm>
            <a:off x="3125968" y="673100"/>
            <a:ext cx="18135601" cy="87376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21" name="Title Text"/>
          <p:cNvSpPr txBox="1">
            <a:spLocks noGrp="1"/>
          </p:cNvSpPr>
          <p:nvPr>
            <p:ph type="title"/>
          </p:nvPr>
        </p:nvSpPr>
        <p:spPr>
          <a:xfrm>
            <a:off x="635000" y="9512300"/>
            <a:ext cx="23114000" cy="2006600"/>
          </a:xfrm>
          <a:prstGeom prst="rect">
            <a:avLst/>
          </a:prstGeom>
        </p:spPr>
        <p:txBody>
          <a:bodyPr anchor="b"/>
          <a:lstStyle/>
          <a:p>
            <a:r>
              <a:t>Title Text</a:t>
            </a:r>
          </a:p>
        </p:txBody>
      </p:sp>
      <p:sp>
        <p:nvSpPr>
          <p:cNvPr id="2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635000" y="11442700"/>
            <a:ext cx="23114000" cy="15875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5400"/>
            </a:lvl1pPr>
            <a:lvl2pPr marL="0" indent="0" algn="ctr">
              <a:spcBef>
                <a:spcPts val="0"/>
              </a:spcBef>
              <a:buSzTx/>
              <a:buNone/>
              <a:defRPr sz="5400"/>
            </a:lvl2pPr>
            <a:lvl3pPr marL="0" indent="0" algn="ctr">
              <a:spcBef>
                <a:spcPts val="0"/>
              </a:spcBef>
              <a:buSzTx/>
              <a:buNone/>
              <a:defRPr sz="5400"/>
            </a:lvl3pPr>
            <a:lvl4pPr marL="0" indent="0" algn="ctr">
              <a:spcBef>
                <a:spcPts val="0"/>
              </a:spcBef>
              <a:buSzTx/>
              <a:buNone/>
              <a:defRPr sz="5400"/>
            </a:lvl4pPr>
            <a:lvl5pPr marL="0" indent="0" algn="ctr">
              <a:spcBef>
                <a:spcPts val="0"/>
              </a:spcBef>
              <a:buSzTx/>
              <a:buNone/>
              <a:defRPr sz="5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Cen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Text"/>
          <p:cNvSpPr txBox="1">
            <a:spLocks noGrp="1"/>
          </p:cNvSpPr>
          <p:nvPr>
            <p:ph type="title"/>
          </p:nvPr>
        </p:nvSpPr>
        <p:spPr>
          <a:xfrm>
            <a:off x="1778000" y="4533900"/>
            <a:ext cx="20828000" cy="4648200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3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Image"/>
          <p:cNvSpPr>
            <a:spLocks noGrp="1"/>
          </p:cNvSpPr>
          <p:nvPr>
            <p:ph type="pic" sz="half" idx="13"/>
          </p:nvPr>
        </p:nvSpPr>
        <p:spPr>
          <a:xfrm>
            <a:off x="13165980" y="952500"/>
            <a:ext cx="9525001" cy="114681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39" name="Title Text"/>
          <p:cNvSpPr txBox="1">
            <a:spLocks noGrp="1"/>
          </p:cNvSpPr>
          <p:nvPr>
            <p:ph type="title"/>
          </p:nvPr>
        </p:nvSpPr>
        <p:spPr>
          <a:xfrm>
            <a:off x="1651000" y="952500"/>
            <a:ext cx="10223500" cy="5549900"/>
          </a:xfrm>
          <a:prstGeom prst="rect">
            <a:avLst/>
          </a:prstGeom>
        </p:spPr>
        <p:txBody>
          <a:bodyPr anchor="b"/>
          <a:lstStyle>
            <a:lvl1pPr>
              <a:defRPr sz="8400"/>
            </a:lvl1pPr>
          </a:lstStyle>
          <a:p>
            <a:r>
              <a:t>Title Text</a:t>
            </a:r>
          </a:p>
        </p:txBody>
      </p:sp>
      <p:sp>
        <p:nvSpPr>
          <p:cNvPr id="4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651000" y="6527800"/>
            <a:ext cx="10223500" cy="57277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5400"/>
            </a:lvl1pPr>
            <a:lvl2pPr marL="0" indent="0" algn="ctr">
              <a:spcBef>
                <a:spcPts val="0"/>
              </a:spcBef>
              <a:buSzTx/>
              <a:buNone/>
              <a:defRPr sz="5400"/>
            </a:lvl2pPr>
            <a:lvl3pPr marL="0" indent="0" algn="ctr">
              <a:spcBef>
                <a:spcPts val="0"/>
              </a:spcBef>
              <a:buSzTx/>
              <a:buNone/>
              <a:defRPr sz="5400"/>
            </a:lvl3pPr>
            <a:lvl4pPr marL="0" indent="0" algn="ctr">
              <a:spcBef>
                <a:spcPts val="0"/>
              </a:spcBef>
              <a:buSzTx/>
              <a:buNone/>
              <a:defRPr sz="5400"/>
            </a:lvl4pPr>
            <a:lvl5pPr marL="0" indent="0" algn="ctr">
              <a:spcBef>
                <a:spcPts val="0"/>
              </a:spcBef>
              <a:buSzTx/>
              <a:buNone/>
              <a:defRPr sz="5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4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57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>
            <a:lvl1pPr>
              <a:defRPr sz="4800"/>
            </a:lvl1pPr>
            <a:lvl2pPr>
              <a:defRPr sz="4800"/>
            </a:lvl2pPr>
            <a:lvl3pPr>
              <a:defRPr sz="4800"/>
            </a:lvl3pPr>
            <a:lvl4pPr>
              <a:defRPr sz="4800"/>
            </a:lvl4pPr>
            <a:lvl5pPr>
              <a:defRPr sz="48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Image"/>
          <p:cNvSpPr>
            <a:spLocks noGrp="1"/>
          </p:cNvSpPr>
          <p:nvPr>
            <p:ph type="pic" sz="half" idx="13"/>
          </p:nvPr>
        </p:nvSpPr>
        <p:spPr>
          <a:xfrm>
            <a:off x="13169900" y="3149600"/>
            <a:ext cx="9525000" cy="92964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6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67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1689100" y="3149600"/>
            <a:ext cx="10223500" cy="9296400"/>
          </a:xfrm>
          <a:prstGeom prst="rect">
            <a:avLst/>
          </a:prstGeom>
        </p:spPr>
        <p:txBody>
          <a:bodyPr/>
          <a:lstStyle>
            <a:lvl1pPr marL="558800" indent="-558800">
              <a:spcBef>
                <a:spcPts val="4500"/>
              </a:spcBef>
              <a:defRPr sz="3800"/>
            </a:lvl1pPr>
            <a:lvl2pPr marL="1117600" indent="-558800">
              <a:spcBef>
                <a:spcPts val="4500"/>
              </a:spcBef>
              <a:defRPr sz="3800"/>
            </a:lvl2pPr>
            <a:lvl3pPr marL="1676400" indent="-558800">
              <a:spcBef>
                <a:spcPts val="4500"/>
              </a:spcBef>
              <a:defRPr sz="3800"/>
            </a:lvl3pPr>
            <a:lvl4pPr marL="2235200" indent="-558800">
              <a:spcBef>
                <a:spcPts val="4500"/>
              </a:spcBef>
              <a:defRPr sz="3800"/>
            </a:lvl4pPr>
            <a:lvl5pPr marL="2794000" indent="-558800">
              <a:spcBef>
                <a:spcPts val="4500"/>
              </a:spcBef>
              <a:defRPr sz="38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Body Level One…"/>
          <p:cNvSpPr txBox="1">
            <a:spLocks noGrp="1"/>
          </p:cNvSpPr>
          <p:nvPr>
            <p:ph type="body" idx="1"/>
          </p:nvPr>
        </p:nvSpPr>
        <p:spPr>
          <a:xfrm>
            <a:off x="1689100" y="1778000"/>
            <a:ext cx="21005800" cy="10160000"/>
          </a:xfrm>
          <a:prstGeom prst="rect">
            <a:avLst/>
          </a:prstGeom>
        </p:spPr>
        <p:txBody>
          <a:bodyPr/>
          <a:lstStyle>
            <a:lvl1pPr>
              <a:defRPr sz="4800"/>
            </a:lvl1pPr>
            <a:lvl2pPr>
              <a:defRPr sz="4800"/>
            </a:lvl2pPr>
            <a:lvl3pPr>
              <a:defRPr sz="4800"/>
            </a:lvl3pPr>
            <a:lvl4pPr>
              <a:defRPr sz="4800"/>
            </a:lvl4pPr>
            <a:lvl5pPr>
              <a:defRPr sz="48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3 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Image"/>
          <p:cNvSpPr>
            <a:spLocks noGrp="1"/>
          </p:cNvSpPr>
          <p:nvPr>
            <p:ph type="pic" sz="quarter" idx="13"/>
          </p:nvPr>
        </p:nvSpPr>
        <p:spPr>
          <a:xfrm>
            <a:off x="15760700" y="7048500"/>
            <a:ext cx="7404100" cy="55499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4" name="Image"/>
          <p:cNvSpPr>
            <a:spLocks noGrp="1"/>
          </p:cNvSpPr>
          <p:nvPr>
            <p:ph type="pic" sz="quarter" idx="14"/>
          </p:nvPr>
        </p:nvSpPr>
        <p:spPr>
          <a:xfrm>
            <a:off x="15760700" y="1130300"/>
            <a:ext cx="7404100" cy="55499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5" name="Image"/>
          <p:cNvSpPr>
            <a:spLocks noGrp="1"/>
          </p:cNvSpPr>
          <p:nvPr>
            <p:ph type="pic" idx="15"/>
          </p:nvPr>
        </p:nvSpPr>
        <p:spPr>
          <a:xfrm>
            <a:off x="1206500" y="1130300"/>
            <a:ext cx="14173200" cy="114681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Text"/>
          <p:cNvSpPr txBox="1">
            <a:spLocks noGrp="1"/>
          </p:cNvSpPr>
          <p:nvPr>
            <p:ph type="title"/>
          </p:nvPr>
        </p:nvSpPr>
        <p:spPr>
          <a:xfrm>
            <a:off x="1689100" y="355600"/>
            <a:ext cx="21005800" cy="2286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Title Text</a:t>
            </a:r>
          </a:p>
        </p:txBody>
      </p:sp>
      <p:sp>
        <p:nvSpPr>
          <p:cNvPr id="3" name="Body Level One…"/>
          <p:cNvSpPr txBox="1">
            <a:spLocks noGrp="1"/>
          </p:cNvSpPr>
          <p:nvPr>
            <p:ph type="body" idx="1"/>
          </p:nvPr>
        </p:nvSpPr>
        <p:spPr>
          <a:xfrm>
            <a:off x="1689100" y="3149600"/>
            <a:ext cx="21005800" cy="9296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959031" y="13081000"/>
            <a:ext cx="453238" cy="461059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>
              <a:defRPr sz="2400" b="0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 xmlns:p14="http://schemas.microsoft.com/office/powerpoint/2010/main" spd="med"/>
  <p:txStyles>
    <p:titleStyle>
      <a:lvl1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1pPr>
      <a:lvl2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2pPr>
      <a:lvl3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3pPr>
      <a:lvl4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4pPr>
      <a:lvl5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5pPr>
      <a:lvl6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6pPr>
      <a:lvl7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7pPr>
      <a:lvl8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8pPr>
      <a:lvl9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9pPr>
    </p:titleStyle>
    <p:bodyStyle>
      <a:lvl1pPr marL="635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1pPr>
      <a:lvl2pPr marL="1270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2pPr>
      <a:lvl3pPr marL="1905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3pPr>
      <a:lvl4pPr marL="2540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4pPr>
      <a:lvl5pPr marL="3175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5pPr>
      <a:lvl6pPr marL="3810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6pPr>
      <a:lvl7pPr marL="4445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7pPr>
      <a:lvl8pPr marL="5080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8pPr>
      <a:lvl9pPr marL="5715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9pPr>
    </p:bodyStyle>
    <p:otherStyle>
      <a:lvl1pPr marL="0" marR="0" indent="0" algn="ct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1pPr>
      <a:lvl2pPr marL="0" marR="0" indent="228600" algn="ct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2pPr>
      <a:lvl3pPr marL="0" marR="0" indent="457200" algn="ct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3pPr>
      <a:lvl4pPr marL="0" marR="0" indent="685800" algn="ct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4pPr>
      <a:lvl5pPr marL="0" marR="0" indent="914400" algn="ct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5pPr>
      <a:lvl6pPr marL="0" marR="0" indent="1143000" algn="ct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6pPr>
      <a:lvl7pPr marL="0" marR="0" indent="1371600" algn="ct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7pPr>
      <a:lvl8pPr marL="0" marR="0" indent="1600200" algn="ct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8pPr>
      <a:lvl9pPr marL="0" marR="0" indent="1828800" algn="ct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1" Type="http://schemas.openxmlformats.org/officeDocument/2006/relationships/image" Target="../media/image8.png"/><Relationship Id="rId12" Type="http://schemas.openxmlformats.org/officeDocument/2006/relationships/image" Target="../media/image9.tif"/><Relationship Id="rId1" Type="http://schemas.openxmlformats.org/officeDocument/2006/relationships/slideLayout" Target="../slideLayouts/slideLayout1.xml"/><Relationship Id="rId2" Type="http://schemas.openxmlformats.org/officeDocument/2006/relationships/hyperlink" Target="https://bigbluebutton.org/videos" TargetMode="External"/><Relationship Id="rId3" Type="http://schemas.openxmlformats.org/officeDocument/2006/relationships/hyperlink" Target="http://bigbluebutton.org" TargetMode="External"/><Relationship Id="rId4" Type="http://schemas.openxmlformats.org/officeDocument/2006/relationships/image" Target="../media/image1.png"/><Relationship Id="rId5" Type="http://schemas.openxmlformats.org/officeDocument/2006/relationships/image" Target="../media/image2.png"/><Relationship Id="rId6" Type="http://schemas.openxmlformats.org/officeDocument/2006/relationships/image" Target="../media/image3.png"/><Relationship Id="rId7" Type="http://schemas.openxmlformats.org/officeDocument/2006/relationships/image" Target="../media/image4.png"/><Relationship Id="rId8" Type="http://schemas.openxmlformats.org/officeDocument/2006/relationships/image" Target="../media/image5.png"/><Relationship Id="rId9" Type="http://schemas.openxmlformats.org/officeDocument/2006/relationships/image" Target="../media/image6.png"/><Relationship Id="rId10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Rectangle"/>
          <p:cNvSpPr/>
          <p:nvPr/>
        </p:nvSpPr>
        <p:spPr>
          <a:xfrm>
            <a:off x="0" y="-63500"/>
            <a:ext cx="24384000" cy="7484170"/>
          </a:xfrm>
          <a:prstGeom prst="rect">
            <a:avLst/>
          </a:prstGeom>
          <a:solidFill>
            <a:srgbClr val="0486D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0F70D7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20" name="Welcome To BigBlueButton"/>
          <p:cNvSpPr txBox="1"/>
          <p:nvPr/>
        </p:nvSpPr>
        <p:spPr>
          <a:xfrm>
            <a:off x="7224712" y="2330449"/>
            <a:ext cx="9934576" cy="10795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6400" b="0">
                <a:solidFill>
                  <a:srgbClr val="06172A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Welcome To BigBlueButton</a:t>
            </a:r>
          </a:p>
        </p:txBody>
      </p:sp>
      <p:sp>
        <p:nvSpPr>
          <p:cNvPr id="121" name="Line"/>
          <p:cNvSpPr/>
          <p:nvPr/>
        </p:nvSpPr>
        <p:spPr>
          <a:xfrm>
            <a:off x="11417300" y="4660900"/>
            <a:ext cx="1549401" cy="0"/>
          </a:xfrm>
          <a:prstGeom prst="line">
            <a:avLst/>
          </a:prstGeom>
          <a:ln w="25400">
            <a:solidFill>
              <a:srgbClr val="0F70D7"/>
            </a:solidFill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22" name="BigBlueButton is an open source web conferencing system designed for online learning"/>
          <p:cNvSpPr txBox="1"/>
          <p:nvPr/>
        </p:nvSpPr>
        <p:spPr>
          <a:xfrm>
            <a:off x="4609734" y="3581400"/>
            <a:ext cx="14834332" cy="558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>
                <a:solidFill>
                  <a:srgbClr val="4E5A66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BigBlueButton is an open source web conferencing system designed for online learning</a:t>
            </a:r>
          </a:p>
        </p:txBody>
      </p:sp>
      <p:sp>
        <p:nvSpPr>
          <p:cNvPr id="123" name="t"/>
          <p:cNvSpPr/>
          <p:nvPr/>
        </p:nvSpPr>
        <p:spPr>
          <a:xfrm>
            <a:off x="1483568" y="5778500"/>
            <a:ext cx="21416864" cy="5347593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ffectLst>
            <a:outerShdw blurRad="228600" dist="25400" dir="5400000" rotWithShape="0">
              <a:srgbClr val="000000">
                <a:alpha val="5794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>
            <a:lvl1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r>
              <a:t>t</a:t>
            </a:r>
          </a:p>
        </p:txBody>
      </p:sp>
      <p:sp>
        <p:nvSpPr>
          <p:cNvPr id="124" name="Instant messaging"/>
          <p:cNvSpPr txBox="1"/>
          <p:nvPr/>
        </p:nvSpPr>
        <p:spPr>
          <a:xfrm>
            <a:off x="3549164" y="6546899"/>
            <a:ext cx="3320208" cy="304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algn="l">
              <a:defRPr sz="2000" cap="all" spc="100">
                <a:solidFill>
                  <a:srgbClr val="24262C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rPr lang="en-US" dirty="0" smtClean="0"/>
              <a:t>Chat</a:t>
            </a:r>
            <a:endParaRPr dirty="0"/>
          </a:p>
        </p:txBody>
      </p:sp>
      <p:sp>
        <p:nvSpPr>
          <p:cNvPr id="125" name="Send public and private messages."/>
          <p:cNvSpPr txBox="1"/>
          <p:nvPr/>
        </p:nvSpPr>
        <p:spPr>
          <a:xfrm>
            <a:off x="3549164" y="7016799"/>
            <a:ext cx="3320208" cy="1270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/>
          <a:lstStyle>
            <a:lvl1pPr algn="l">
              <a:lnSpc>
                <a:spcPct val="120000"/>
              </a:lnSpc>
              <a:defRPr sz="2200" b="0" spc="66">
                <a:solidFill>
                  <a:srgbClr val="504E4E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Send public and private messages.</a:t>
            </a:r>
          </a:p>
        </p:txBody>
      </p:sp>
      <p:sp>
        <p:nvSpPr>
          <p:cNvPr id="126" name="Circle"/>
          <p:cNvSpPr/>
          <p:nvPr/>
        </p:nvSpPr>
        <p:spPr>
          <a:xfrm>
            <a:off x="2205020" y="6573630"/>
            <a:ext cx="1016001" cy="1016001"/>
          </a:xfrm>
          <a:prstGeom prst="ellipse">
            <a:avLst/>
          </a:prstGeom>
          <a:solidFill>
            <a:srgbClr val="0E70D7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algn="l">
              <a:defRPr spc="-90">
                <a:solidFill>
                  <a:srgbClr val="0E70D7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127" name="Shared Webcams"/>
          <p:cNvSpPr txBox="1"/>
          <p:nvPr/>
        </p:nvSpPr>
        <p:spPr>
          <a:xfrm>
            <a:off x="8541660" y="6546899"/>
            <a:ext cx="3320207" cy="304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algn="l">
              <a:defRPr sz="2000" cap="all" spc="100">
                <a:solidFill>
                  <a:srgbClr val="24262C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rPr dirty="0" smtClean="0"/>
              <a:t>Webcams</a:t>
            </a:r>
            <a:endParaRPr dirty="0"/>
          </a:p>
        </p:txBody>
      </p:sp>
      <p:sp>
        <p:nvSpPr>
          <p:cNvPr id="128" name="Hold visual meetings."/>
          <p:cNvSpPr txBox="1"/>
          <p:nvPr/>
        </p:nvSpPr>
        <p:spPr>
          <a:xfrm>
            <a:off x="8541660" y="7016799"/>
            <a:ext cx="3320207" cy="1270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/>
          <a:lstStyle>
            <a:lvl1pPr algn="l">
              <a:lnSpc>
                <a:spcPct val="120000"/>
              </a:lnSpc>
              <a:defRPr sz="2200" b="0" spc="66">
                <a:solidFill>
                  <a:srgbClr val="504E4E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Hold visual meetings.</a:t>
            </a:r>
          </a:p>
        </p:txBody>
      </p:sp>
      <p:sp>
        <p:nvSpPr>
          <p:cNvPr id="129" name="Circle"/>
          <p:cNvSpPr/>
          <p:nvPr/>
        </p:nvSpPr>
        <p:spPr>
          <a:xfrm>
            <a:off x="7197515" y="6573630"/>
            <a:ext cx="1016001" cy="1016001"/>
          </a:xfrm>
          <a:prstGeom prst="ellipse">
            <a:avLst/>
          </a:prstGeom>
          <a:solidFill>
            <a:srgbClr val="0E70D7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algn="l">
              <a:defRPr spc="-90">
                <a:solidFill>
                  <a:srgbClr val="0E70D7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130" name="Audio conversations"/>
          <p:cNvSpPr txBox="1"/>
          <p:nvPr/>
        </p:nvSpPr>
        <p:spPr>
          <a:xfrm>
            <a:off x="13851655" y="6546899"/>
            <a:ext cx="3320207" cy="304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algn="l">
              <a:defRPr sz="2000" cap="all" spc="100">
                <a:solidFill>
                  <a:srgbClr val="24262C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rPr dirty="0" smtClean="0"/>
              <a:t>Audio</a:t>
            </a:r>
            <a:endParaRPr dirty="0"/>
          </a:p>
        </p:txBody>
      </p:sp>
      <p:sp>
        <p:nvSpPr>
          <p:cNvPr id="131" name="Communicate using high quality audio."/>
          <p:cNvSpPr txBox="1"/>
          <p:nvPr/>
        </p:nvSpPr>
        <p:spPr>
          <a:xfrm>
            <a:off x="13851655" y="7016799"/>
            <a:ext cx="3320207" cy="1270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/>
          <a:lstStyle>
            <a:lvl1pPr algn="l">
              <a:lnSpc>
                <a:spcPct val="120000"/>
              </a:lnSpc>
              <a:defRPr sz="2200" b="0" spc="66">
                <a:solidFill>
                  <a:srgbClr val="504E4E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rPr dirty="0"/>
              <a:t>Communicate using high quality audio.</a:t>
            </a:r>
          </a:p>
        </p:txBody>
      </p:sp>
      <p:sp>
        <p:nvSpPr>
          <p:cNvPr id="132" name="Circle"/>
          <p:cNvSpPr/>
          <p:nvPr/>
        </p:nvSpPr>
        <p:spPr>
          <a:xfrm>
            <a:off x="12507510" y="6573630"/>
            <a:ext cx="1016001" cy="1016001"/>
          </a:xfrm>
          <a:prstGeom prst="ellipse">
            <a:avLst/>
          </a:prstGeom>
          <a:solidFill>
            <a:srgbClr val="0E70D7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algn="l">
              <a:defRPr spc="-90">
                <a:solidFill>
                  <a:srgbClr val="0E70D7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133" name="Emojis"/>
          <p:cNvSpPr txBox="1"/>
          <p:nvPr/>
        </p:nvSpPr>
        <p:spPr>
          <a:xfrm>
            <a:off x="18844150" y="6546899"/>
            <a:ext cx="3320208" cy="304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algn="l">
              <a:defRPr sz="2000" cap="all" spc="100">
                <a:solidFill>
                  <a:srgbClr val="24262C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Emojis</a:t>
            </a:r>
          </a:p>
        </p:txBody>
      </p:sp>
      <p:sp>
        <p:nvSpPr>
          <p:cNvPr id="134" name="Express yourself."/>
          <p:cNvSpPr txBox="1"/>
          <p:nvPr/>
        </p:nvSpPr>
        <p:spPr>
          <a:xfrm>
            <a:off x="18844150" y="7016799"/>
            <a:ext cx="3320208" cy="1270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/>
          <a:lstStyle>
            <a:lvl1pPr algn="l">
              <a:lnSpc>
                <a:spcPct val="120000"/>
              </a:lnSpc>
              <a:defRPr sz="2200" b="0" spc="66">
                <a:solidFill>
                  <a:srgbClr val="504E4E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Express yourself.</a:t>
            </a:r>
          </a:p>
        </p:txBody>
      </p:sp>
      <p:sp>
        <p:nvSpPr>
          <p:cNvPr id="135" name="Circle"/>
          <p:cNvSpPr/>
          <p:nvPr/>
        </p:nvSpPr>
        <p:spPr>
          <a:xfrm>
            <a:off x="17500006" y="6573630"/>
            <a:ext cx="1016001" cy="1016001"/>
          </a:xfrm>
          <a:prstGeom prst="ellipse">
            <a:avLst/>
          </a:prstGeom>
          <a:solidFill>
            <a:srgbClr val="0E70D7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algn="l">
              <a:defRPr spc="-90">
                <a:solidFill>
                  <a:srgbClr val="0E70D7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136" name="BREAKOUT ROOMS"/>
          <p:cNvSpPr txBox="1"/>
          <p:nvPr/>
        </p:nvSpPr>
        <p:spPr>
          <a:xfrm>
            <a:off x="3549164" y="8909099"/>
            <a:ext cx="4117877" cy="304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algn="l">
              <a:defRPr sz="2000" cap="all" spc="100">
                <a:solidFill>
                  <a:srgbClr val="24262C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BREAKOUT ROOMS</a:t>
            </a:r>
          </a:p>
        </p:txBody>
      </p:sp>
      <p:sp>
        <p:nvSpPr>
          <p:cNvPr id="137" name="Group users into breakout rooms for team collaboration."/>
          <p:cNvSpPr txBox="1"/>
          <p:nvPr/>
        </p:nvSpPr>
        <p:spPr>
          <a:xfrm>
            <a:off x="3549164" y="9378999"/>
            <a:ext cx="3320208" cy="1270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/>
          <a:lstStyle>
            <a:lvl1pPr algn="l">
              <a:lnSpc>
                <a:spcPct val="120000"/>
              </a:lnSpc>
              <a:defRPr sz="2200" b="0" spc="66">
                <a:solidFill>
                  <a:srgbClr val="504E4E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Group users into breakout rooms for team collaboration.</a:t>
            </a:r>
          </a:p>
        </p:txBody>
      </p:sp>
      <p:sp>
        <p:nvSpPr>
          <p:cNvPr id="138" name="Circle"/>
          <p:cNvSpPr/>
          <p:nvPr/>
        </p:nvSpPr>
        <p:spPr>
          <a:xfrm>
            <a:off x="2205020" y="8935830"/>
            <a:ext cx="1016001" cy="1016001"/>
          </a:xfrm>
          <a:prstGeom prst="ellipse">
            <a:avLst/>
          </a:prstGeom>
          <a:solidFill>
            <a:srgbClr val="0E70D7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algn="l">
              <a:defRPr spc="-90">
                <a:solidFill>
                  <a:srgbClr val="0E70D7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139" name="Polling"/>
          <p:cNvSpPr txBox="1"/>
          <p:nvPr/>
        </p:nvSpPr>
        <p:spPr>
          <a:xfrm>
            <a:off x="8541660" y="8909099"/>
            <a:ext cx="3320207" cy="304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algn="l">
              <a:defRPr sz="2000" cap="all" spc="100">
                <a:solidFill>
                  <a:srgbClr val="24262C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Polling</a:t>
            </a:r>
          </a:p>
        </p:txBody>
      </p:sp>
      <p:sp>
        <p:nvSpPr>
          <p:cNvPr id="140" name="Poll your users anytime."/>
          <p:cNvSpPr txBox="1"/>
          <p:nvPr/>
        </p:nvSpPr>
        <p:spPr>
          <a:xfrm>
            <a:off x="8541660" y="9378999"/>
            <a:ext cx="3320207" cy="1270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/>
          <a:lstStyle>
            <a:lvl1pPr algn="l">
              <a:lnSpc>
                <a:spcPct val="120000"/>
              </a:lnSpc>
              <a:defRPr sz="2200" b="0" spc="66">
                <a:solidFill>
                  <a:srgbClr val="504E4E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Poll your users anytime.</a:t>
            </a:r>
          </a:p>
        </p:txBody>
      </p:sp>
      <p:sp>
        <p:nvSpPr>
          <p:cNvPr id="141" name="Circle"/>
          <p:cNvSpPr/>
          <p:nvPr/>
        </p:nvSpPr>
        <p:spPr>
          <a:xfrm>
            <a:off x="7197515" y="8935830"/>
            <a:ext cx="1016001" cy="1016001"/>
          </a:xfrm>
          <a:prstGeom prst="ellipse">
            <a:avLst/>
          </a:prstGeom>
          <a:solidFill>
            <a:srgbClr val="0E70D7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algn="l">
              <a:defRPr spc="-90">
                <a:solidFill>
                  <a:srgbClr val="0E70D7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142" name="Screensharing"/>
          <p:cNvSpPr txBox="1"/>
          <p:nvPr/>
        </p:nvSpPr>
        <p:spPr>
          <a:xfrm>
            <a:off x="13851655" y="8909099"/>
            <a:ext cx="3320207" cy="304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algn="l">
              <a:defRPr sz="2000" cap="all" spc="100">
                <a:solidFill>
                  <a:srgbClr val="24262C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rPr dirty="0" smtClean="0"/>
              <a:t>Screen</a:t>
            </a:r>
            <a:r>
              <a:rPr lang="en-US" dirty="0" smtClean="0"/>
              <a:t> </a:t>
            </a:r>
            <a:r>
              <a:rPr dirty="0" smtClean="0"/>
              <a:t>sharing</a:t>
            </a:r>
            <a:endParaRPr dirty="0"/>
          </a:p>
        </p:txBody>
      </p:sp>
      <p:sp>
        <p:nvSpPr>
          <p:cNvPr id="143" name="Share your screen."/>
          <p:cNvSpPr txBox="1"/>
          <p:nvPr/>
        </p:nvSpPr>
        <p:spPr>
          <a:xfrm>
            <a:off x="13851655" y="9378999"/>
            <a:ext cx="3320207" cy="1270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/>
          <a:lstStyle>
            <a:lvl1pPr algn="l">
              <a:lnSpc>
                <a:spcPct val="120000"/>
              </a:lnSpc>
              <a:defRPr sz="2200" b="0" spc="66">
                <a:solidFill>
                  <a:srgbClr val="504E4E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Share your screen.</a:t>
            </a:r>
          </a:p>
        </p:txBody>
      </p:sp>
      <p:sp>
        <p:nvSpPr>
          <p:cNvPr id="144" name="Circle"/>
          <p:cNvSpPr/>
          <p:nvPr/>
        </p:nvSpPr>
        <p:spPr>
          <a:xfrm>
            <a:off x="12507510" y="8935830"/>
            <a:ext cx="1016001" cy="1016001"/>
          </a:xfrm>
          <a:prstGeom prst="ellipse">
            <a:avLst/>
          </a:prstGeom>
          <a:solidFill>
            <a:srgbClr val="0E70D7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algn="l">
              <a:defRPr spc="-90">
                <a:solidFill>
                  <a:srgbClr val="0E70D7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145" name="Multi-user whiteboard"/>
          <p:cNvSpPr txBox="1"/>
          <p:nvPr/>
        </p:nvSpPr>
        <p:spPr>
          <a:xfrm>
            <a:off x="18844150" y="8909099"/>
            <a:ext cx="3667461" cy="304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algn="l">
              <a:defRPr sz="2000" cap="all" spc="100">
                <a:solidFill>
                  <a:srgbClr val="24262C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Multi-user whiteboard</a:t>
            </a:r>
          </a:p>
        </p:txBody>
      </p:sp>
      <p:sp>
        <p:nvSpPr>
          <p:cNvPr id="146" name="Draw together."/>
          <p:cNvSpPr txBox="1"/>
          <p:nvPr/>
        </p:nvSpPr>
        <p:spPr>
          <a:xfrm>
            <a:off x="18844150" y="9378999"/>
            <a:ext cx="3320208" cy="1270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/>
          <a:lstStyle>
            <a:lvl1pPr algn="l">
              <a:lnSpc>
                <a:spcPct val="120000"/>
              </a:lnSpc>
              <a:defRPr sz="2200" b="0" spc="66">
                <a:solidFill>
                  <a:srgbClr val="504E4E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Draw together.</a:t>
            </a:r>
          </a:p>
        </p:txBody>
      </p:sp>
      <p:sp>
        <p:nvSpPr>
          <p:cNvPr id="147" name="Circle"/>
          <p:cNvSpPr/>
          <p:nvPr/>
        </p:nvSpPr>
        <p:spPr>
          <a:xfrm>
            <a:off x="17500006" y="8935830"/>
            <a:ext cx="1016001" cy="1016001"/>
          </a:xfrm>
          <a:prstGeom prst="ellipse">
            <a:avLst/>
          </a:prstGeom>
          <a:solidFill>
            <a:srgbClr val="0E70D7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algn="l">
              <a:defRPr spc="-90">
                <a:solidFill>
                  <a:srgbClr val="0E70D7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148" name="For more information visit bigbluebutton.org →"/>
          <p:cNvSpPr txBox="1"/>
          <p:nvPr/>
        </p:nvSpPr>
        <p:spPr>
          <a:xfrm>
            <a:off x="6746255" y="11747599"/>
            <a:ext cx="10561291" cy="711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sz="4000" b="0">
                <a:solidFill>
                  <a:srgbClr val="4E5A66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rPr dirty="0"/>
              <a:t>For more information visit </a:t>
            </a:r>
            <a:r>
              <a:rPr u="sng" dirty="0">
                <a:solidFill>
                  <a:srgbClr val="0E70D7"/>
                </a:solidFill>
                <a:hlinkClick r:id="rId2"/>
              </a:rPr>
              <a:t>bigbluebutton.org →</a:t>
            </a:r>
            <a:endParaRPr u="sng" dirty="0">
              <a:solidFill>
                <a:srgbClr val="0E70D7"/>
              </a:solidFill>
              <a:hlinkClick r:id="rId3"/>
            </a:endParaRPr>
          </a:p>
        </p:txBody>
      </p:sp>
      <p:pic>
        <p:nvPicPr>
          <p:cNvPr id="149" name="Image" descr="Image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2484202" y="6853030"/>
            <a:ext cx="457637" cy="457201"/>
          </a:xfrm>
          <a:prstGeom prst="rect">
            <a:avLst/>
          </a:prstGeom>
          <a:ln w="12700">
            <a:miter lim="400000"/>
          </a:ln>
        </p:spPr>
      </p:pic>
      <p:pic>
        <p:nvPicPr>
          <p:cNvPr id="150" name="Image" descr="Image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7477482" y="6934299"/>
            <a:ext cx="494386" cy="294663"/>
          </a:xfrm>
          <a:prstGeom prst="rect">
            <a:avLst/>
          </a:prstGeom>
          <a:ln w="12700">
            <a:miter lim="400000"/>
          </a:ln>
        </p:spPr>
      </p:pic>
      <p:pic>
        <p:nvPicPr>
          <p:cNvPr id="151" name="Image" descr="Image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12849850" y="6853030"/>
            <a:ext cx="331321" cy="457201"/>
          </a:xfrm>
          <a:prstGeom prst="rect">
            <a:avLst/>
          </a:prstGeom>
          <a:ln w="12700">
            <a:miter lim="400000"/>
          </a:ln>
        </p:spPr>
      </p:pic>
      <p:pic>
        <p:nvPicPr>
          <p:cNvPr id="152" name="Image" descr="Image"/>
          <p:cNvPicPr>
            <a:picLocks noChangeAspect="1"/>
          </p:cNvPicPr>
          <p:nvPr/>
        </p:nvPicPr>
        <p:blipFill>
          <a:blip r:embed="rId7">
            <a:extLst/>
          </a:blip>
          <a:stretch>
            <a:fillRect/>
          </a:stretch>
        </p:blipFill>
        <p:spPr>
          <a:xfrm>
            <a:off x="17792106" y="6856288"/>
            <a:ext cx="381001" cy="450686"/>
          </a:xfrm>
          <a:prstGeom prst="rect">
            <a:avLst/>
          </a:prstGeom>
          <a:ln w="12700">
            <a:miter lim="400000"/>
          </a:ln>
        </p:spPr>
      </p:pic>
      <p:pic>
        <p:nvPicPr>
          <p:cNvPr id="153" name="Image" descr="Image"/>
          <p:cNvPicPr>
            <a:picLocks noChangeAspect="1"/>
          </p:cNvPicPr>
          <p:nvPr/>
        </p:nvPicPr>
        <p:blipFill>
          <a:blip r:embed="rId8">
            <a:extLst/>
          </a:blip>
          <a:stretch>
            <a:fillRect/>
          </a:stretch>
        </p:blipFill>
        <p:spPr>
          <a:xfrm>
            <a:off x="17771350" y="9231950"/>
            <a:ext cx="494386" cy="423761"/>
          </a:xfrm>
          <a:prstGeom prst="rect">
            <a:avLst/>
          </a:prstGeom>
          <a:ln w="12700">
            <a:miter lim="400000"/>
          </a:ln>
        </p:spPr>
      </p:pic>
      <p:pic>
        <p:nvPicPr>
          <p:cNvPr id="154" name="Image" descr="Image"/>
          <p:cNvPicPr>
            <a:picLocks noChangeAspect="1"/>
          </p:cNvPicPr>
          <p:nvPr/>
        </p:nvPicPr>
        <p:blipFill>
          <a:blip r:embed="rId9">
            <a:extLst/>
          </a:blip>
          <a:stretch>
            <a:fillRect/>
          </a:stretch>
        </p:blipFill>
        <p:spPr>
          <a:xfrm>
            <a:off x="7495857" y="9300978"/>
            <a:ext cx="457636" cy="285705"/>
          </a:xfrm>
          <a:prstGeom prst="rect">
            <a:avLst/>
          </a:prstGeom>
          <a:ln w="12700">
            <a:miter lim="400000"/>
          </a:ln>
        </p:spPr>
      </p:pic>
      <p:pic>
        <p:nvPicPr>
          <p:cNvPr id="155" name="Image" descr="Image"/>
          <p:cNvPicPr>
            <a:picLocks noChangeAspect="1"/>
          </p:cNvPicPr>
          <p:nvPr/>
        </p:nvPicPr>
        <p:blipFill>
          <a:blip r:embed="rId10">
            <a:extLst/>
          </a:blip>
          <a:stretch>
            <a:fillRect/>
          </a:stretch>
        </p:blipFill>
        <p:spPr>
          <a:xfrm>
            <a:off x="12778855" y="9231951"/>
            <a:ext cx="473312" cy="423760"/>
          </a:xfrm>
          <a:prstGeom prst="rect">
            <a:avLst/>
          </a:prstGeom>
          <a:ln w="12700">
            <a:miter lim="400000"/>
          </a:ln>
        </p:spPr>
      </p:pic>
      <p:pic>
        <p:nvPicPr>
          <p:cNvPr id="156" name="Image" descr="Image"/>
          <p:cNvPicPr>
            <a:picLocks noChangeAspect="1"/>
          </p:cNvPicPr>
          <p:nvPr/>
        </p:nvPicPr>
        <p:blipFill>
          <a:blip r:embed="rId11">
            <a:extLst/>
          </a:blip>
          <a:stretch>
            <a:fillRect/>
          </a:stretch>
        </p:blipFill>
        <p:spPr>
          <a:xfrm>
            <a:off x="2465828" y="9197640"/>
            <a:ext cx="494385" cy="492381"/>
          </a:xfrm>
          <a:prstGeom prst="rect">
            <a:avLst/>
          </a:prstGeom>
          <a:ln w="12700">
            <a:miter lim="400000"/>
          </a:ln>
        </p:spPr>
      </p:pic>
      <p:pic>
        <p:nvPicPr>
          <p:cNvPr id="157" name="Image" descr="Image"/>
          <p:cNvPicPr>
            <a:picLocks noChangeAspect="1"/>
          </p:cNvPicPr>
          <p:nvPr/>
        </p:nvPicPr>
        <p:blipFill>
          <a:blip r:embed="rId12">
            <a:extLst/>
          </a:blip>
          <a:srcRect l="15" r="9" b="25"/>
          <a:stretch>
            <a:fillRect/>
          </a:stretch>
        </p:blipFill>
        <p:spPr>
          <a:xfrm>
            <a:off x="11506993" y="569066"/>
            <a:ext cx="1596233" cy="159623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6165" y="0"/>
                </a:moveTo>
                <a:lnTo>
                  <a:pt x="6122" y="462"/>
                </a:lnTo>
                <a:cubicBezTo>
                  <a:pt x="6083" y="867"/>
                  <a:pt x="6024" y="931"/>
                  <a:pt x="5650" y="951"/>
                </a:cubicBezTo>
                <a:cubicBezTo>
                  <a:pt x="5414" y="963"/>
                  <a:pt x="5151" y="981"/>
                  <a:pt x="5070" y="988"/>
                </a:cubicBezTo>
                <a:cubicBezTo>
                  <a:pt x="4989" y="995"/>
                  <a:pt x="4711" y="1198"/>
                  <a:pt x="4452" y="1434"/>
                </a:cubicBezTo>
                <a:cubicBezTo>
                  <a:pt x="4194" y="1670"/>
                  <a:pt x="3903" y="1858"/>
                  <a:pt x="3802" y="1858"/>
                </a:cubicBezTo>
                <a:cubicBezTo>
                  <a:pt x="3702" y="1858"/>
                  <a:pt x="3548" y="2021"/>
                  <a:pt x="3459" y="2218"/>
                </a:cubicBezTo>
                <a:cubicBezTo>
                  <a:pt x="3366" y="2422"/>
                  <a:pt x="3172" y="2578"/>
                  <a:pt x="3013" y="2578"/>
                </a:cubicBezTo>
                <a:cubicBezTo>
                  <a:pt x="2814" y="2578"/>
                  <a:pt x="2723" y="2690"/>
                  <a:pt x="2691" y="2970"/>
                </a:cubicBezTo>
                <a:cubicBezTo>
                  <a:pt x="2659" y="3243"/>
                  <a:pt x="2551" y="3375"/>
                  <a:pt x="2342" y="3405"/>
                </a:cubicBezTo>
                <a:cubicBezTo>
                  <a:pt x="2175" y="3429"/>
                  <a:pt x="1964" y="3611"/>
                  <a:pt x="1874" y="3808"/>
                </a:cubicBezTo>
                <a:cubicBezTo>
                  <a:pt x="1777" y="4021"/>
                  <a:pt x="1645" y="4126"/>
                  <a:pt x="1547" y="4065"/>
                </a:cubicBezTo>
                <a:cubicBezTo>
                  <a:pt x="1442" y="4001"/>
                  <a:pt x="1424" y="4024"/>
                  <a:pt x="1493" y="4135"/>
                </a:cubicBezTo>
                <a:cubicBezTo>
                  <a:pt x="1562" y="4247"/>
                  <a:pt x="1491" y="4338"/>
                  <a:pt x="1300" y="4388"/>
                </a:cubicBezTo>
                <a:cubicBezTo>
                  <a:pt x="1062" y="4450"/>
                  <a:pt x="999" y="4580"/>
                  <a:pt x="999" y="5000"/>
                </a:cubicBezTo>
                <a:cubicBezTo>
                  <a:pt x="999" y="5292"/>
                  <a:pt x="951" y="5580"/>
                  <a:pt x="891" y="5639"/>
                </a:cubicBezTo>
                <a:cubicBezTo>
                  <a:pt x="832" y="5698"/>
                  <a:pt x="784" y="5821"/>
                  <a:pt x="784" y="5913"/>
                </a:cubicBezTo>
                <a:cubicBezTo>
                  <a:pt x="784" y="6005"/>
                  <a:pt x="608" y="6103"/>
                  <a:pt x="392" y="6128"/>
                </a:cubicBezTo>
                <a:lnTo>
                  <a:pt x="0" y="6171"/>
                </a:lnTo>
                <a:lnTo>
                  <a:pt x="0" y="7691"/>
                </a:lnTo>
                <a:lnTo>
                  <a:pt x="5" y="15381"/>
                </a:lnTo>
                <a:lnTo>
                  <a:pt x="462" y="15596"/>
                </a:lnTo>
                <a:cubicBezTo>
                  <a:pt x="766" y="15737"/>
                  <a:pt x="945" y="15932"/>
                  <a:pt x="977" y="16165"/>
                </a:cubicBezTo>
                <a:cubicBezTo>
                  <a:pt x="1005" y="16360"/>
                  <a:pt x="1181" y="16703"/>
                  <a:pt x="1369" y="16928"/>
                </a:cubicBezTo>
                <a:cubicBezTo>
                  <a:pt x="1567" y="17162"/>
                  <a:pt x="1713" y="17522"/>
                  <a:pt x="1713" y="17771"/>
                </a:cubicBezTo>
                <a:cubicBezTo>
                  <a:pt x="1713" y="18157"/>
                  <a:pt x="1753" y="18191"/>
                  <a:pt x="2057" y="18115"/>
                </a:cubicBezTo>
                <a:cubicBezTo>
                  <a:pt x="2489" y="18006"/>
                  <a:pt x="2834" y="18356"/>
                  <a:pt x="2589" y="18652"/>
                </a:cubicBezTo>
                <a:cubicBezTo>
                  <a:pt x="2378" y="18905"/>
                  <a:pt x="2718" y="19219"/>
                  <a:pt x="3061" y="19087"/>
                </a:cubicBezTo>
                <a:cubicBezTo>
                  <a:pt x="3237" y="19019"/>
                  <a:pt x="3342" y="19112"/>
                  <a:pt x="3464" y="19436"/>
                </a:cubicBezTo>
                <a:cubicBezTo>
                  <a:pt x="3581" y="19745"/>
                  <a:pt x="3739" y="19889"/>
                  <a:pt x="3996" y="19919"/>
                </a:cubicBezTo>
                <a:cubicBezTo>
                  <a:pt x="4242" y="19948"/>
                  <a:pt x="4374" y="20061"/>
                  <a:pt x="4404" y="20268"/>
                </a:cubicBezTo>
                <a:cubicBezTo>
                  <a:pt x="4439" y="20514"/>
                  <a:pt x="4579" y="20596"/>
                  <a:pt x="5118" y="20676"/>
                </a:cubicBezTo>
                <a:cubicBezTo>
                  <a:pt x="5888" y="20791"/>
                  <a:pt x="6149" y="20956"/>
                  <a:pt x="6149" y="21337"/>
                </a:cubicBezTo>
                <a:cubicBezTo>
                  <a:pt x="6149" y="21551"/>
                  <a:pt x="6577" y="21591"/>
                  <a:pt x="10843" y="21600"/>
                </a:cubicBezTo>
                <a:cubicBezTo>
                  <a:pt x="15184" y="21592"/>
                  <a:pt x="15470" y="21552"/>
                  <a:pt x="15408" y="21315"/>
                </a:cubicBezTo>
                <a:cubicBezTo>
                  <a:pt x="15334" y="21034"/>
                  <a:pt x="15780" y="20639"/>
                  <a:pt x="16074" y="20725"/>
                </a:cubicBezTo>
                <a:cubicBezTo>
                  <a:pt x="16142" y="20744"/>
                  <a:pt x="16343" y="20663"/>
                  <a:pt x="16520" y="20547"/>
                </a:cubicBezTo>
                <a:cubicBezTo>
                  <a:pt x="16696" y="20432"/>
                  <a:pt x="17081" y="20292"/>
                  <a:pt x="17379" y="20236"/>
                </a:cubicBezTo>
                <a:cubicBezTo>
                  <a:pt x="17912" y="20136"/>
                  <a:pt x="18453" y="19745"/>
                  <a:pt x="18453" y="19457"/>
                </a:cubicBezTo>
                <a:cubicBezTo>
                  <a:pt x="18453" y="19376"/>
                  <a:pt x="18554" y="19269"/>
                  <a:pt x="18678" y="19221"/>
                </a:cubicBezTo>
                <a:cubicBezTo>
                  <a:pt x="18803" y="19173"/>
                  <a:pt x="18962" y="18983"/>
                  <a:pt x="19033" y="18797"/>
                </a:cubicBezTo>
                <a:cubicBezTo>
                  <a:pt x="19104" y="18609"/>
                  <a:pt x="19283" y="18458"/>
                  <a:pt x="19430" y="18458"/>
                </a:cubicBezTo>
                <a:cubicBezTo>
                  <a:pt x="19775" y="18458"/>
                  <a:pt x="20089" y="17862"/>
                  <a:pt x="19978" y="17422"/>
                </a:cubicBezTo>
                <a:cubicBezTo>
                  <a:pt x="19910" y="17151"/>
                  <a:pt x="19982" y="17008"/>
                  <a:pt x="20316" y="16761"/>
                </a:cubicBezTo>
                <a:cubicBezTo>
                  <a:pt x="20663" y="16505"/>
                  <a:pt x="20741" y="16341"/>
                  <a:pt x="20741" y="15886"/>
                </a:cubicBezTo>
                <a:cubicBezTo>
                  <a:pt x="20741" y="15329"/>
                  <a:pt x="20929" y="15028"/>
                  <a:pt x="21101" y="15306"/>
                </a:cubicBezTo>
                <a:cubicBezTo>
                  <a:pt x="21150" y="15386"/>
                  <a:pt x="21283" y="15451"/>
                  <a:pt x="21396" y="15451"/>
                </a:cubicBezTo>
                <a:cubicBezTo>
                  <a:pt x="21573" y="15451"/>
                  <a:pt x="21600" y="14360"/>
                  <a:pt x="21600" y="7728"/>
                </a:cubicBezTo>
                <a:lnTo>
                  <a:pt x="21600" y="6155"/>
                </a:lnTo>
                <a:lnTo>
                  <a:pt x="21240" y="6155"/>
                </a:lnTo>
                <a:cubicBezTo>
                  <a:pt x="20839" y="6155"/>
                  <a:pt x="20807" y="6088"/>
                  <a:pt x="20676" y="5113"/>
                </a:cubicBezTo>
                <a:cubicBezTo>
                  <a:pt x="20607" y="4597"/>
                  <a:pt x="20521" y="4436"/>
                  <a:pt x="20333" y="4436"/>
                </a:cubicBezTo>
                <a:cubicBezTo>
                  <a:pt x="20011" y="4436"/>
                  <a:pt x="19742" y="4161"/>
                  <a:pt x="19742" y="3835"/>
                </a:cubicBezTo>
                <a:cubicBezTo>
                  <a:pt x="19742" y="3693"/>
                  <a:pt x="19676" y="3570"/>
                  <a:pt x="19597" y="3561"/>
                </a:cubicBezTo>
                <a:cubicBezTo>
                  <a:pt x="19518" y="3551"/>
                  <a:pt x="19377" y="3533"/>
                  <a:pt x="19280" y="3523"/>
                </a:cubicBezTo>
                <a:cubicBezTo>
                  <a:pt x="19183" y="3513"/>
                  <a:pt x="19088" y="3319"/>
                  <a:pt x="19071" y="3093"/>
                </a:cubicBezTo>
                <a:cubicBezTo>
                  <a:pt x="19033" y="2600"/>
                  <a:pt x="19028" y="2596"/>
                  <a:pt x="18587" y="2529"/>
                </a:cubicBezTo>
                <a:cubicBezTo>
                  <a:pt x="18361" y="2495"/>
                  <a:pt x="18225" y="2370"/>
                  <a:pt x="18195" y="2170"/>
                </a:cubicBezTo>
                <a:cubicBezTo>
                  <a:pt x="18165" y="1969"/>
                  <a:pt x="18044" y="1858"/>
                  <a:pt x="17851" y="1858"/>
                </a:cubicBezTo>
                <a:cubicBezTo>
                  <a:pt x="17689" y="1858"/>
                  <a:pt x="17308" y="1634"/>
                  <a:pt x="17003" y="1359"/>
                </a:cubicBezTo>
                <a:cubicBezTo>
                  <a:pt x="16632" y="1024"/>
                  <a:pt x="16309" y="859"/>
                  <a:pt x="16025" y="859"/>
                </a:cubicBezTo>
                <a:cubicBezTo>
                  <a:pt x="15592" y="859"/>
                  <a:pt x="15285" y="520"/>
                  <a:pt x="15408" y="177"/>
                </a:cubicBezTo>
                <a:cubicBezTo>
                  <a:pt x="15459" y="36"/>
                  <a:pt x="13863" y="0"/>
                  <a:pt x="7733" y="0"/>
                </a:cubicBezTo>
                <a:lnTo>
                  <a:pt x="6165" y="0"/>
                </a:lnTo>
                <a:close/>
              </a:path>
            </a:pathLst>
          </a:cu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6237111" y="12728316"/>
            <a:ext cx="13095111" cy="56425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3000" b="1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rPr>
              <a:t>Thi</a:t>
            </a:r>
            <a:r>
              <a:rPr lang="en-US" dirty="0" smtClean="0"/>
              <a:t>s slide left blank for whiteboard</a:t>
            </a:r>
            <a:endParaRPr kumimoji="0" lang="en-US" sz="30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  <p:extLst>
      <p:ext uri="{BB962C8B-B14F-4D97-AF65-F5344CB8AC3E}">
        <p14:creationId xmlns:p14="http://schemas.microsoft.com/office/powerpoint/2010/main" val="2227736033"/>
      </p:ext>
    </p:extLst>
  </p:cSld>
  <p:clrMapOvr>
    <a:masterClrMapping/>
  </p:clrMapOvr>
  <p:transition xmlns:p14="http://schemas.microsoft.com/office/powerpoint/2010/main"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6237111" y="12728316"/>
            <a:ext cx="13095111" cy="56425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3000" b="1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rPr>
              <a:t>Thi</a:t>
            </a:r>
            <a:r>
              <a:rPr lang="en-US" dirty="0" smtClean="0"/>
              <a:t>s slide left blank for whiteboard</a:t>
            </a:r>
            <a:endParaRPr kumimoji="0" lang="en-US" sz="30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  <p:extLst>
      <p:ext uri="{BB962C8B-B14F-4D97-AF65-F5344CB8AC3E}">
        <p14:creationId xmlns:p14="http://schemas.microsoft.com/office/powerpoint/2010/main" val="2476088095"/>
      </p:ext>
    </p:extLst>
  </p:cSld>
  <p:clrMapOvr>
    <a:masterClrMapping/>
  </p:clrMapOvr>
  <p:transition xmlns:p14="http://schemas.microsoft.com/office/powerpoint/2010/main"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6237111" y="12728316"/>
            <a:ext cx="13095111" cy="56425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3000" b="1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rPr>
              <a:t>Thi</a:t>
            </a:r>
            <a:r>
              <a:rPr lang="en-US" dirty="0" smtClean="0"/>
              <a:t>s slide left blank for whiteboard</a:t>
            </a:r>
            <a:endParaRPr kumimoji="0" lang="en-US" sz="30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  <p:extLst>
      <p:ext uri="{BB962C8B-B14F-4D97-AF65-F5344CB8AC3E}">
        <p14:creationId xmlns:p14="http://schemas.microsoft.com/office/powerpoint/2010/main" val="2476088095"/>
      </p:ext>
    </p:extLst>
  </p:cSld>
  <p:clrMapOvr>
    <a:masterClrMapping/>
  </p:clrMapOvr>
  <p:transition xmlns:p14="http://schemas.microsoft.com/office/powerpoint/2010/main"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6237111" y="12728316"/>
            <a:ext cx="13095111" cy="56425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3000" b="1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rPr>
              <a:t>Thi</a:t>
            </a:r>
            <a:r>
              <a:rPr lang="en-US" dirty="0" smtClean="0"/>
              <a:t>s slide left blank for whiteboard</a:t>
            </a:r>
            <a:endParaRPr kumimoji="0" lang="en-US" sz="30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  <p:extLst>
      <p:ext uri="{BB962C8B-B14F-4D97-AF65-F5344CB8AC3E}">
        <p14:creationId xmlns:p14="http://schemas.microsoft.com/office/powerpoint/2010/main" val="2476088095"/>
      </p:ext>
    </p:extLst>
  </p:cSld>
  <p:clrMapOvr>
    <a:masterClrMapping/>
  </p:clrMapOvr>
  <p:transition xmlns:p14="http://schemas.microsoft.com/office/powerpoint/2010/main"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6237111" y="12728316"/>
            <a:ext cx="13095111" cy="56425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3000" b="1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rPr>
              <a:t>Thi</a:t>
            </a:r>
            <a:r>
              <a:rPr lang="en-US" dirty="0" smtClean="0"/>
              <a:t>s slide left blank for whiteboard</a:t>
            </a:r>
            <a:endParaRPr kumimoji="0" lang="en-US" sz="30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  <p:extLst>
      <p:ext uri="{BB962C8B-B14F-4D97-AF65-F5344CB8AC3E}">
        <p14:creationId xmlns:p14="http://schemas.microsoft.com/office/powerpoint/2010/main" val="2476088095"/>
      </p:ext>
    </p:extLst>
  </p:cSld>
  <p:clrMapOvr>
    <a:masterClrMapping/>
  </p:clrMapOvr>
  <p:transition xmlns:p14="http://schemas.microsoft.com/office/powerpoint/2010/main" spd="med"/>
</p:sld>
</file>

<file path=ppt/theme/theme1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000" b="1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000" b="1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</TotalTime>
  <Words>105</Words>
  <Application>Microsoft Macintosh PowerPoint</Application>
  <PresentationFormat>Custom</PresentationFormat>
  <Paragraphs>25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White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Fred Dixon</cp:lastModifiedBy>
  <cp:revision>3</cp:revision>
  <dcterms:modified xsi:type="dcterms:W3CDTF">2018-07-07T21:28:44Z</dcterms:modified>
</cp:coreProperties>
</file>