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  <p:sldId id="269" r:id="rId21"/>
    <p:sldId id="270" r:id="rId22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1pPr>
    <a:lvl2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2pPr>
    <a:lvl3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3pPr>
    <a:lvl4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4pPr>
    <a:lvl5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5pPr>
    <a:lvl6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6pPr>
    <a:lvl7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7pPr>
    <a:lvl8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8pPr>
    <a:lvl9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DFFF"/>
          </a:solidFill>
        </a:fill>
      </a:tcStyle>
    </a:wholeTbl>
    <a:band2H>
      <a:tcTxStyle b="def" i="def"/>
      <a:tcStyle>
        <a:tcBdr/>
        <a:fill>
          <a:solidFill>
            <a:srgbClr val="E6F0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1F0CC"/>
          </a:solidFill>
        </a:fill>
      </a:tcStyle>
    </a:wholeTbl>
    <a:band2H>
      <a:tcTxStyle b="def" i="def"/>
      <a:tcStyle>
        <a:tcBdr/>
        <a:fill>
          <a:solidFill>
            <a:srgbClr val="EAF8E7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9D1E1"/>
          </a:solidFill>
        </a:fill>
      </a:tcStyle>
    </a:wholeTbl>
    <a:band2H>
      <a:tcTxStyle b="def" i="def"/>
      <a:tcStyle>
        <a:tcBdr/>
        <a:fill>
          <a:solidFill>
            <a:srgbClr val="FCE9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Relationship Id="rId20" Type="http://schemas.openxmlformats.org/officeDocument/2006/relationships/slide" Target="slides/slide13.xml"/><Relationship Id="rId21" Type="http://schemas.openxmlformats.org/officeDocument/2006/relationships/slide" Target="slides/slide14.xml"/><Relationship Id="rId22" Type="http://schemas.openxmlformats.org/officeDocument/2006/relationships/slide" Target="slides/slide15.xml"/></Relationships>

</file>

<file path=ppt/media/image1.png>
</file>

<file path=ppt/media/image2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1pPr>
    <a:lvl2pPr indent="228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2pPr>
    <a:lvl3pPr indent="457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3pPr>
    <a:lvl4pPr indent="685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4pPr>
    <a:lvl5pPr indent="9144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5pPr>
    <a:lvl6pPr indent="11430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6pPr>
    <a:lvl7pPr indent="1371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7pPr>
    <a:lvl8pPr indent="1600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8pPr>
    <a:lvl9pPr indent="1828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text"/>
          <p:cNvSpPr txBox="1"/>
          <p:nvPr>
            <p:ph type="title"/>
          </p:nvPr>
        </p:nvSpPr>
        <p:spPr>
          <a:xfrm>
            <a:off x="1778000" y="2298700"/>
            <a:ext cx="20828000" cy="4648200"/>
          </a:xfrm>
          <a:prstGeom prst="rect">
            <a:avLst/>
          </a:prstGeom>
        </p:spPr>
        <p:txBody>
          <a:bodyPr anchor="b"/>
          <a:lstStyle/>
          <a:p>
            <a:pPr/>
            <a:r>
              <a:t>Titeltext</a:t>
            </a:r>
          </a:p>
        </p:txBody>
      </p:sp>
      <p:sp>
        <p:nvSpPr>
          <p:cNvPr id="12" name="Textebene 1…"/>
          <p:cNvSpPr txBox="1"/>
          <p:nvPr>
            <p:ph type="body" sz="quarter" idx="1"/>
          </p:nvPr>
        </p:nvSpPr>
        <p:spPr>
          <a:xfrm>
            <a:off x="1778000" y="7073900"/>
            <a:ext cx="20828000" cy="15875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0" algn="ctr">
              <a:spcBef>
                <a:spcPts val="0"/>
              </a:spcBef>
              <a:buSzTx/>
              <a:buNone/>
              <a:defRPr sz="5400"/>
            </a:lvl2pPr>
            <a:lvl3pPr marL="0" indent="0" algn="ctr">
              <a:spcBef>
                <a:spcPts val="0"/>
              </a:spcBef>
              <a:buSzTx/>
              <a:buNone/>
              <a:defRPr sz="5400"/>
            </a:lvl3pPr>
            <a:lvl4pPr marL="0" indent="0" algn="ctr">
              <a:spcBef>
                <a:spcPts val="0"/>
              </a:spcBef>
              <a:buSzTx/>
              <a:buNone/>
              <a:defRPr sz="5400"/>
            </a:lvl4pPr>
            <a:lvl5pPr marL="0" indent="0" algn="ctr">
              <a:spcBef>
                <a:spcPts val="0"/>
              </a:spcBef>
              <a:buSzTx/>
              <a:buNone/>
              <a:defRPr sz="54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13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Textebene 1…"/>
          <p:cNvSpPr txBox="1"/>
          <p:nvPr>
            <p:ph type="body" sz="quarter" idx="1"/>
          </p:nvPr>
        </p:nvSpPr>
        <p:spPr>
          <a:xfrm>
            <a:off x="2387600" y="8953500"/>
            <a:ext cx="19621500" cy="585521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i="1" sz="3200"/>
            </a:lvl1pPr>
            <a:lvl2pPr marL="1025769" indent="-390769" algn="ctr">
              <a:spcBef>
                <a:spcPts val="0"/>
              </a:spcBef>
              <a:defRPr i="1" sz="3200"/>
            </a:lvl2pPr>
            <a:lvl3pPr marL="1660769" indent="-390769" algn="ctr">
              <a:spcBef>
                <a:spcPts val="0"/>
              </a:spcBef>
              <a:defRPr i="1" sz="3200"/>
            </a:lvl3pPr>
            <a:lvl4pPr marL="2295769" indent="-390769" algn="ctr">
              <a:spcBef>
                <a:spcPts val="0"/>
              </a:spcBef>
              <a:defRPr i="1" sz="3200"/>
            </a:lvl4pPr>
            <a:lvl5pPr marL="2930769" indent="-390769" algn="ctr">
              <a:spcBef>
                <a:spcPts val="0"/>
              </a:spcBef>
              <a:defRPr i="1" sz="32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94" name="“Type a quote here.”"/>
          <p:cNvSpPr txBox="1"/>
          <p:nvPr>
            <p:ph type="body" sz="quarter" idx="21"/>
          </p:nvPr>
        </p:nvSpPr>
        <p:spPr>
          <a:xfrm>
            <a:off x="2387600" y="6076950"/>
            <a:ext cx="19621500" cy="825500"/>
          </a:xfrm>
          <a:prstGeom prst="rect">
            <a:avLst/>
          </a:prstGeom>
        </p:spPr>
        <p:txBody>
          <a:bodyPr/>
          <a:lstStyle/>
          <a:p>
            <a:pPr marL="0" indent="0" algn="ctr">
              <a:spcBef>
                <a:spcPts val="0"/>
              </a:spcBef>
              <a:buSzTx/>
              <a:buNone/>
              <a:defRPr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5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/>
          <p:nvPr>
            <p:ph type="pic" idx="21"/>
          </p:nvPr>
        </p:nvSpPr>
        <p:spPr>
          <a:xfrm>
            <a:off x="0" y="0"/>
            <a:ext cx="24384000" cy="13716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/>
          <p:nvPr>
            <p:ph type="pic" idx="21"/>
          </p:nvPr>
        </p:nvSpPr>
        <p:spPr>
          <a:xfrm>
            <a:off x="3125967" y="673100"/>
            <a:ext cx="18135603" cy="8737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Titeltext"/>
          <p:cNvSpPr txBox="1"/>
          <p:nvPr>
            <p:ph type="title"/>
          </p:nvPr>
        </p:nvSpPr>
        <p:spPr>
          <a:xfrm>
            <a:off x="635000" y="9512300"/>
            <a:ext cx="23114000" cy="2006600"/>
          </a:xfrm>
          <a:prstGeom prst="rect">
            <a:avLst/>
          </a:prstGeom>
        </p:spPr>
        <p:txBody>
          <a:bodyPr anchor="b"/>
          <a:lstStyle/>
          <a:p>
            <a:pPr/>
            <a:r>
              <a:t>Titeltext</a:t>
            </a:r>
          </a:p>
        </p:txBody>
      </p:sp>
      <p:sp>
        <p:nvSpPr>
          <p:cNvPr id="22" name="Textebene 1…"/>
          <p:cNvSpPr txBox="1"/>
          <p:nvPr>
            <p:ph type="body" sz="quarter" idx="1"/>
          </p:nvPr>
        </p:nvSpPr>
        <p:spPr>
          <a:xfrm>
            <a:off x="635000" y="11442700"/>
            <a:ext cx="23114000" cy="15875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0" algn="ctr">
              <a:spcBef>
                <a:spcPts val="0"/>
              </a:spcBef>
              <a:buSzTx/>
              <a:buNone/>
              <a:defRPr sz="5400"/>
            </a:lvl2pPr>
            <a:lvl3pPr marL="0" indent="0" algn="ctr">
              <a:spcBef>
                <a:spcPts val="0"/>
              </a:spcBef>
              <a:buSzTx/>
              <a:buNone/>
              <a:defRPr sz="5400"/>
            </a:lvl3pPr>
            <a:lvl4pPr marL="0" indent="0" algn="ctr">
              <a:spcBef>
                <a:spcPts val="0"/>
              </a:spcBef>
              <a:buSzTx/>
              <a:buNone/>
              <a:defRPr sz="5400"/>
            </a:lvl4pPr>
            <a:lvl5pPr marL="0" indent="0" algn="ctr">
              <a:spcBef>
                <a:spcPts val="0"/>
              </a:spcBef>
              <a:buSzTx/>
              <a:buNone/>
              <a:defRPr sz="54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23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eltext"/>
          <p:cNvSpPr txBox="1"/>
          <p:nvPr>
            <p:ph type="title"/>
          </p:nvPr>
        </p:nvSpPr>
        <p:spPr>
          <a:xfrm>
            <a:off x="1778000" y="4533900"/>
            <a:ext cx="20828000" cy="4648200"/>
          </a:xfrm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31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/>
          <p:nvPr>
            <p:ph type="pic" sz="half" idx="21"/>
          </p:nvPr>
        </p:nvSpPr>
        <p:spPr>
          <a:xfrm>
            <a:off x="13165979" y="952500"/>
            <a:ext cx="9525002" cy="11468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Titeltext"/>
          <p:cNvSpPr txBox="1"/>
          <p:nvPr>
            <p:ph type="title"/>
          </p:nvPr>
        </p:nvSpPr>
        <p:spPr>
          <a:xfrm>
            <a:off x="1651000" y="952500"/>
            <a:ext cx="10223500" cy="5549900"/>
          </a:xfrm>
          <a:prstGeom prst="rect">
            <a:avLst/>
          </a:prstGeom>
        </p:spPr>
        <p:txBody>
          <a:bodyPr anchor="b"/>
          <a:lstStyle>
            <a:lvl1pPr>
              <a:defRPr sz="8400"/>
            </a:lvl1pPr>
          </a:lstStyle>
          <a:p>
            <a:pPr/>
            <a:r>
              <a:t>Titeltext</a:t>
            </a:r>
          </a:p>
        </p:txBody>
      </p:sp>
      <p:sp>
        <p:nvSpPr>
          <p:cNvPr id="40" name="Textebene 1…"/>
          <p:cNvSpPr txBox="1"/>
          <p:nvPr>
            <p:ph type="body" sz="quarter" idx="1"/>
          </p:nvPr>
        </p:nvSpPr>
        <p:spPr>
          <a:xfrm>
            <a:off x="1651000" y="6527800"/>
            <a:ext cx="10223500" cy="57277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0" algn="ctr">
              <a:spcBef>
                <a:spcPts val="0"/>
              </a:spcBef>
              <a:buSzTx/>
              <a:buNone/>
              <a:defRPr sz="5400"/>
            </a:lvl2pPr>
            <a:lvl3pPr marL="0" indent="0" algn="ctr">
              <a:spcBef>
                <a:spcPts val="0"/>
              </a:spcBef>
              <a:buSzTx/>
              <a:buNone/>
              <a:defRPr sz="5400"/>
            </a:lvl3pPr>
            <a:lvl4pPr marL="0" indent="0" algn="ctr">
              <a:spcBef>
                <a:spcPts val="0"/>
              </a:spcBef>
              <a:buSzTx/>
              <a:buNone/>
              <a:defRPr sz="5400"/>
            </a:lvl4pPr>
            <a:lvl5pPr marL="0" indent="0" algn="ctr">
              <a:spcBef>
                <a:spcPts val="0"/>
              </a:spcBef>
              <a:buSzTx/>
              <a:buNone/>
              <a:defRPr sz="54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41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el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49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el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57" name="Textebene 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58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/>
          <p:nvPr>
            <p:ph type="pic" sz="half" idx="21"/>
          </p:nvPr>
        </p:nvSpPr>
        <p:spPr>
          <a:xfrm>
            <a:off x="13169900" y="3149600"/>
            <a:ext cx="9525000" cy="92964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Titel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Titeltext</a:t>
            </a:r>
          </a:p>
        </p:txBody>
      </p:sp>
      <p:sp>
        <p:nvSpPr>
          <p:cNvPr id="67" name="Textebene 1…"/>
          <p:cNvSpPr txBox="1"/>
          <p:nvPr>
            <p:ph type="body" sz="half" idx="1"/>
          </p:nvPr>
        </p:nvSpPr>
        <p:spPr>
          <a:xfrm>
            <a:off x="1689100" y="3149600"/>
            <a:ext cx="10223500" cy="9296400"/>
          </a:xfrm>
          <a:prstGeom prst="rect">
            <a:avLst/>
          </a:prstGeom>
        </p:spPr>
        <p:txBody>
          <a:bodyPr/>
          <a:lstStyle>
            <a:lvl1pPr marL="558800" indent="-558800">
              <a:spcBef>
                <a:spcPts val="4500"/>
              </a:spcBef>
              <a:defRPr sz="3800"/>
            </a:lvl1pPr>
            <a:lvl2pPr marL="1117600" indent="-558800">
              <a:spcBef>
                <a:spcPts val="4500"/>
              </a:spcBef>
              <a:defRPr sz="3800"/>
            </a:lvl2pPr>
            <a:lvl3pPr marL="1676400" indent="-558800">
              <a:spcBef>
                <a:spcPts val="4500"/>
              </a:spcBef>
              <a:defRPr sz="3800"/>
            </a:lvl3pPr>
            <a:lvl4pPr marL="2235200" indent="-558800">
              <a:spcBef>
                <a:spcPts val="4500"/>
              </a:spcBef>
              <a:defRPr sz="3800"/>
            </a:lvl4pPr>
            <a:lvl5pPr marL="2794000" indent="-558800">
              <a:spcBef>
                <a:spcPts val="4500"/>
              </a:spcBef>
              <a:defRPr sz="3800"/>
            </a:lvl5pPr>
          </a:lstStyle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68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Textebene 1…"/>
          <p:cNvSpPr txBox="1"/>
          <p:nvPr>
            <p:ph type="body" idx="1"/>
          </p:nvPr>
        </p:nvSpPr>
        <p:spPr>
          <a:xfrm>
            <a:off x="1689100" y="1778000"/>
            <a:ext cx="21005800" cy="10160000"/>
          </a:xfrm>
          <a:prstGeom prst="rect">
            <a:avLst/>
          </a:prstGeom>
        </p:spPr>
        <p:txBody>
          <a:bodyPr/>
          <a:lstStyle/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76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/>
          <p:nvPr>
            <p:ph type="pic" sz="quarter" idx="21"/>
          </p:nvPr>
        </p:nvSpPr>
        <p:spPr>
          <a:xfrm>
            <a:off x="15760700" y="7048500"/>
            <a:ext cx="7404100" cy="5549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Image"/>
          <p:cNvSpPr/>
          <p:nvPr>
            <p:ph type="pic" sz="quarter" idx="22"/>
          </p:nvPr>
        </p:nvSpPr>
        <p:spPr>
          <a:xfrm>
            <a:off x="15760700" y="1130300"/>
            <a:ext cx="7404100" cy="5549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Image"/>
          <p:cNvSpPr/>
          <p:nvPr>
            <p:ph type="pic" idx="23"/>
          </p:nvPr>
        </p:nvSpPr>
        <p:spPr>
          <a:xfrm>
            <a:off x="1206500" y="1130300"/>
            <a:ext cx="14173200" cy="11468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text"/>
          <p:cNvSpPr txBox="1"/>
          <p:nvPr>
            <p:ph type="title"/>
          </p:nvPr>
        </p:nvSpPr>
        <p:spPr>
          <a:xfrm>
            <a:off x="1689100" y="355600"/>
            <a:ext cx="21005800" cy="2286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Titeltext</a:t>
            </a:r>
          </a:p>
        </p:txBody>
      </p:sp>
      <p:sp>
        <p:nvSpPr>
          <p:cNvPr id="3" name="Textebene 1…"/>
          <p:cNvSpPr txBox="1"/>
          <p:nvPr>
            <p:ph type="body" idx="1"/>
          </p:nvPr>
        </p:nvSpPr>
        <p:spPr>
          <a:xfrm>
            <a:off x="1689100" y="3149600"/>
            <a:ext cx="21005800" cy="929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4" name="Foliennummer"/>
          <p:cNvSpPr txBox="1"/>
          <p:nvPr>
            <p:ph type="sldNum" sz="quarter" idx="2"/>
          </p:nvPr>
        </p:nvSpPr>
        <p:spPr>
          <a:xfrm>
            <a:off x="11959031" y="13081000"/>
            <a:ext cx="453238" cy="461059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24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9pPr>
    </p:titleStyle>
    <p:bodyStyle>
      <a:lvl1pPr marL="635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1pPr>
      <a:lvl2pPr marL="1270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2pPr>
      <a:lvl3pPr marL="1905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3pPr>
      <a:lvl4pPr marL="2540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4pPr>
      <a:lvl5pPr marL="3175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5pPr>
      <a:lvl6pPr marL="3761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6pPr>
      <a:lvl7pPr marL="4396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7pPr>
      <a:lvl8pPr marL="5031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8pPr>
      <a:lvl9pPr marL="5666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9pPr>
    </p:bodyStyle>
    <p:other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Relationship Id="rId3" Type="http://schemas.openxmlformats.org/officeDocument/2006/relationships/hyperlink" Target="https://bigbluebutton.org/videos" TargetMode="External"/><Relationship Id="rId4" Type="http://schemas.openxmlformats.org/officeDocument/2006/relationships/image" Target="../media/image2.png"/></Relationships>
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2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9" name="Bild" descr="Bild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0" y="0"/>
            <a:ext cx="24384000" cy="7480300"/>
          </a:xfrm>
          <a:prstGeom prst="rect">
            <a:avLst/>
          </a:prstGeom>
          <a:ln w="12700">
            <a:miter lim="400000"/>
          </a:ln>
        </p:spPr>
      </p:pic>
      <p:sp>
        <p:nvSpPr>
          <p:cNvPr id="120" name="Welcome To BigBlueButton"/>
          <p:cNvSpPr txBox="1"/>
          <p:nvPr/>
        </p:nvSpPr>
        <p:spPr>
          <a:xfrm>
            <a:off x="7225109" y="2362794"/>
            <a:ext cx="9933782" cy="101481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400">
                <a:solidFill>
                  <a:srgbClr val="06172A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Welcome To BigBlueButton</a:t>
            </a:r>
          </a:p>
        </p:txBody>
      </p:sp>
      <p:sp>
        <p:nvSpPr>
          <p:cNvPr id="121" name="Line"/>
          <p:cNvSpPr/>
          <p:nvPr/>
        </p:nvSpPr>
        <p:spPr>
          <a:xfrm>
            <a:off x="11417300" y="4660900"/>
            <a:ext cx="1549402" cy="0"/>
          </a:xfrm>
          <a:prstGeom prst="line">
            <a:avLst/>
          </a:prstGeom>
          <a:ln w="25400">
            <a:solidFill>
              <a:srgbClr val="0F70D7"/>
            </a:solidFill>
            <a:miter lim="400000"/>
          </a:ln>
        </p:spPr>
        <p:txBody>
          <a:bodyPr lIns="45718" tIns="45718" rIns="45718" bIns="45718"/>
          <a:lstStyle/>
          <a:p>
            <a:pPr/>
          </a:p>
        </p:txBody>
      </p:sp>
      <p:sp>
        <p:nvSpPr>
          <p:cNvPr id="122" name="BigBlueButton is an open source web conferencing system designed for online learning"/>
          <p:cNvSpPr txBox="1"/>
          <p:nvPr/>
        </p:nvSpPr>
        <p:spPr>
          <a:xfrm>
            <a:off x="4774834" y="3600332"/>
            <a:ext cx="14834332" cy="5209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rgbClr val="4E5A66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BigBlueButton is an open source web conferencing system designed for online learning</a:t>
            </a:r>
          </a:p>
        </p:txBody>
      </p:sp>
      <p:grpSp>
        <p:nvGrpSpPr>
          <p:cNvPr id="125" name="t"/>
          <p:cNvGrpSpPr/>
          <p:nvPr/>
        </p:nvGrpSpPr>
        <p:grpSpPr>
          <a:xfrm>
            <a:off x="1521669" y="5778499"/>
            <a:ext cx="21340662" cy="4741194"/>
            <a:chOff x="1" y="0"/>
            <a:chExt cx="21340661" cy="4741192"/>
          </a:xfrm>
        </p:grpSpPr>
        <p:sp>
          <p:nvSpPr>
            <p:cNvPr id="123" name="Rechteck"/>
            <p:cNvSpPr/>
            <p:nvPr/>
          </p:nvSpPr>
          <p:spPr>
            <a:xfrm>
              <a:off x="1" y="-1"/>
              <a:ext cx="21340662" cy="4741194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>
              <a:outerShdw sx="100000" sy="100000" kx="0" ky="0" algn="b" rotWithShape="0" blurRad="228600" dist="25400" dir="5400000">
                <a:srgbClr val="000000">
                  <a:alpha val="5794"/>
                </a:srgbClr>
              </a:outerShdw>
            </a:effectLst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</a:p>
          </p:txBody>
        </p:sp>
        <p:sp>
          <p:nvSpPr>
            <p:cNvPr id="124" name="t"/>
            <p:cNvSpPr txBox="1"/>
            <p:nvPr/>
          </p:nvSpPr>
          <p:spPr>
            <a:xfrm>
              <a:off x="1" y="2156658"/>
              <a:ext cx="21340662" cy="427876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noAutofit/>
            </a:bodyPr>
            <a:lstStyle>
              <a:lvl1pPr>
                <a:defRPr sz="3200">
                  <a:solidFill>
                    <a:srgbClr val="FFFFFF"/>
                  </a:solidFill>
                  <a:latin typeface="Liberation Sans"/>
                  <a:ea typeface="Liberation Sans"/>
                  <a:cs typeface="Liberation Sans"/>
                  <a:sym typeface="Liberation Sans"/>
                </a:defRPr>
              </a:lvl1pPr>
            </a:lstStyle>
            <a:p>
              <a:pPr/>
              <a:r>
                <a:t>t</a:t>
              </a:r>
            </a:p>
          </p:txBody>
        </p:sp>
      </p:grpSp>
      <p:sp>
        <p:nvSpPr>
          <p:cNvPr id="126" name="Instant messaging"/>
          <p:cNvSpPr txBox="1"/>
          <p:nvPr/>
        </p:nvSpPr>
        <p:spPr>
          <a:xfrm>
            <a:off x="3636872" y="6534198"/>
            <a:ext cx="3320209" cy="2837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defRPr b="1" cap="all" spc="100" sz="2000">
                <a:solidFill>
                  <a:srgbClr val="24262C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Chat</a:t>
            </a:r>
          </a:p>
        </p:txBody>
      </p:sp>
      <p:sp>
        <p:nvSpPr>
          <p:cNvPr id="127" name="Send public and private messages."/>
          <p:cNvSpPr txBox="1"/>
          <p:nvPr/>
        </p:nvSpPr>
        <p:spPr>
          <a:xfrm>
            <a:off x="3636872" y="7004098"/>
            <a:ext cx="3320209" cy="7154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lnSpc>
                <a:spcPct val="120000"/>
              </a:lnSpc>
              <a:defRPr spc="66" sz="2200">
                <a:solidFill>
                  <a:srgbClr val="504E4E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Send public and private messages.</a:t>
            </a:r>
          </a:p>
        </p:txBody>
      </p:sp>
      <p:sp>
        <p:nvSpPr>
          <p:cNvPr id="128" name="Circle"/>
          <p:cNvSpPr/>
          <p:nvPr/>
        </p:nvSpPr>
        <p:spPr>
          <a:xfrm>
            <a:off x="2292728" y="6535529"/>
            <a:ext cx="1016003" cy="1016003"/>
          </a:xfrm>
          <a:prstGeom prst="ellipse">
            <a:avLst/>
          </a:prstGeom>
          <a:solidFill>
            <a:srgbClr val="0E70D7"/>
          </a:solidFill>
          <a:ln w="12700">
            <a:miter lim="400000"/>
          </a:ln>
        </p:spPr>
        <p:txBody>
          <a:bodyPr lIns="0" tIns="0" rIns="0" bIns="0" anchor="ctr"/>
          <a:lstStyle/>
          <a:p>
            <a:pPr algn="l">
              <a:defRPr b="1" spc="-90">
                <a:solidFill>
                  <a:srgbClr val="0E70D7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</a:p>
        </p:txBody>
      </p:sp>
      <p:sp>
        <p:nvSpPr>
          <p:cNvPr id="129" name="Shared Webcams"/>
          <p:cNvSpPr txBox="1"/>
          <p:nvPr/>
        </p:nvSpPr>
        <p:spPr>
          <a:xfrm>
            <a:off x="8579760" y="6534198"/>
            <a:ext cx="3320208" cy="2837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defRPr b="1" cap="all" spc="100" sz="2000">
                <a:solidFill>
                  <a:srgbClr val="24262C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Webcams</a:t>
            </a:r>
          </a:p>
        </p:txBody>
      </p:sp>
      <p:sp>
        <p:nvSpPr>
          <p:cNvPr id="130" name="Hold visual meetings."/>
          <p:cNvSpPr txBox="1"/>
          <p:nvPr/>
        </p:nvSpPr>
        <p:spPr>
          <a:xfrm>
            <a:off x="8579760" y="7004098"/>
            <a:ext cx="3320208" cy="3210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lnSpc>
                <a:spcPct val="120000"/>
              </a:lnSpc>
              <a:defRPr spc="66" sz="2200">
                <a:solidFill>
                  <a:srgbClr val="504E4E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Hold visual meetings.</a:t>
            </a:r>
          </a:p>
        </p:txBody>
      </p:sp>
      <p:sp>
        <p:nvSpPr>
          <p:cNvPr id="131" name="Circle"/>
          <p:cNvSpPr/>
          <p:nvPr/>
        </p:nvSpPr>
        <p:spPr>
          <a:xfrm>
            <a:off x="7235614" y="6535529"/>
            <a:ext cx="1016003" cy="1016003"/>
          </a:xfrm>
          <a:prstGeom prst="ellipse">
            <a:avLst/>
          </a:prstGeom>
          <a:solidFill>
            <a:srgbClr val="0E70D7"/>
          </a:solidFill>
          <a:ln w="12700">
            <a:miter lim="400000"/>
          </a:ln>
        </p:spPr>
        <p:txBody>
          <a:bodyPr lIns="0" tIns="0" rIns="0" bIns="0" anchor="ctr"/>
          <a:lstStyle/>
          <a:p>
            <a:pPr algn="l">
              <a:defRPr b="1" spc="-90">
                <a:solidFill>
                  <a:srgbClr val="0E70D7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</a:p>
        </p:txBody>
      </p:sp>
      <p:sp>
        <p:nvSpPr>
          <p:cNvPr id="132" name="Audio conversations"/>
          <p:cNvSpPr txBox="1"/>
          <p:nvPr/>
        </p:nvSpPr>
        <p:spPr>
          <a:xfrm>
            <a:off x="13536145" y="6534198"/>
            <a:ext cx="3320208" cy="2837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defRPr b="1" cap="all" spc="100" sz="2000">
                <a:solidFill>
                  <a:srgbClr val="24262C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Audio</a:t>
            </a:r>
          </a:p>
        </p:txBody>
      </p:sp>
      <p:sp>
        <p:nvSpPr>
          <p:cNvPr id="133" name="Communicate using high quality audio."/>
          <p:cNvSpPr txBox="1"/>
          <p:nvPr/>
        </p:nvSpPr>
        <p:spPr>
          <a:xfrm>
            <a:off x="13536145" y="7004098"/>
            <a:ext cx="3320208" cy="7154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lnSpc>
                <a:spcPct val="120000"/>
              </a:lnSpc>
              <a:defRPr spc="66" sz="2200">
                <a:solidFill>
                  <a:srgbClr val="504E4E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Communicate using high quality audio.</a:t>
            </a:r>
          </a:p>
        </p:txBody>
      </p:sp>
      <p:sp>
        <p:nvSpPr>
          <p:cNvPr id="134" name="Circle"/>
          <p:cNvSpPr/>
          <p:nvPr/>
        </p:nvSpPr>
        <p:spPr>
          <a:xfrm>
            <a:off x="12192000" y="6535529"/>
            <a:ext cx="1016003" cy="1016003"/>
          </a:xfrm>
          <a:prstGeom prst="ellipse">
            <a:avLst/>
          </a:prstGeom>
          <a:solidFill>
            <a:srgbClr val="0E70D7"/>
          </a:solidFill>
          <a:ln w="12700">
            <a:miter lim="400000"/>
          </a:ln>
        </p:spPr>
        <p:txBody>
          <a:bodyPr lIns="0" tIns="0" rIns="0" bIns="0" anchor="ctr"/>
          <a:lstStyle/>
          <a:p>
            <a:pPr algn="l">
              <a:defRPr b="1" spc="-90">
                <a:solidFill>
                  <a:srgbClr val="0E70D7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</a:p>
        </p:txBody>
      </p:sp>
      <p:sp>
        <p:nvSpPr>
          <p:cNvPr id="135" name="Emojis"/>
          <p:cNvSpPr txBox="1"/>
          <p:nvPr/>
        </p:nvSpPr>
        <p:spPr>
          <a:xfrm>
            <a:off x="8579759" y="8743998"/>
            <a:ext cx="3320209" cy="2837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defRPr b="1" cap="all" spc="100" sz="2000">
                <a:solidFill>
                  <a:srgbClr val="24262C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Emojis</a:t>
            </a:r>
          </a:p>
        </p:txBody>
      </p:sp>
      <p:sp>
        <p:nvSpPr>
          <p:cNvPr id="136" name="Express yourself."/>
          <p:cNvSpPr txBox="1"/>
          <p:nvPr/>
        </p:nvSpPr>
        <p:spPr>
          <a:xfrm>
            <a:off x="8579759" y="9213898"/>
            <a:ext cx="3320209" cy="3210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lnSpc>
                <a:spcPct val="120000"/>
              </a:lnSpc>
              <a:defRPr spc="66" sz="2200">
                <a:solidFill>
                  <a:srgbClr val="504E4E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Express yourself.</a:t>
            </a:r>
          </a:p>
        </p:txBody>
      </p:sp>
      <p:sp>
        <p:nvSpPr>
          <p:cNvPr id="137" name="Circle"/>
          <p:cNvSpPr/>
          <p:nvPr/>
        </p:nvSpPr>
        <p:spPr>
          <a:xfrm>
            <a:off x="7235614" y="8745329"/>
            <a:ext cx="1016003" cy="1016003"/>
          </a:xfrm>
          <a:prstGeom prst="ellipse">
            <a:avLst/>
          </a:prstGeom>
          <a:solidFill>
            <a:srgbClr val="0E70D7"/>
          </a:solidFill>
          <a:ln w="12700">
            <a:miter lim="400000"/>
          </a:ln>
        </p:spPr>
        <p:txBody>
          <a:bodyPr lIns="0" tIns="0" rIns="0" bIns="0" anchor="ctr"/>
          <a:lstStyle/>
          <a:p>
            <a:pPr algn="l">
              <a:defRPr b="1" spc="-90">
                <a:solidFill>
                  <a:srgbClr val="0E70D7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</a:p>
        </p:txBody>
      </p:sp>
      <p:sp>
        <p:nvSpPr>
          <p:cNvPr id="138" name="Polling"/>
          <p:cNvSpPr txBox="1"/>
          <p:nvPr/>
        </p:nvSpPr>
        <p:spPr>
          <a:xfrm>
            <a:off x="3636873" y="8743998"/>
            <a:ext cx="3320208" cy="2837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defRPr b="1" cap="all" spc="100" sz="2000">
                <a:solidFill>
                  <a:srgbClr val="24262C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Polling</a:t>
            </a:r>
          </a:p>
        </p:txBody>
      </p:sp>
      <p:sp>
        <p:nvSpPr>
          <p:cNvPr id="139" name="Poll your users anytime."/>
          <p:cNvSpPr txBox="1"/>
          <p:nvPr/>
        </p:nvSpPr>
        <p:spPr>
          <a:xfrm>
            <a:off x="3636873" y="9213898"/>
            <a:ext cx="3320208" cy="3210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lnSpc>
                <a:spcPct val="120000"/>
              </a:lnSpc>
              <a:defRPr spc="66" sz="2200">
                <a:solidFill>
                  <a:srgbClr val="504E4E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Poll your users anytime.</a:t>
            </a:r>
          </a:p>
        </p:txBody>
      </p:sp>
      <p:sp>
        <p:nvSpPr>
          <p:cNvPr id="140" name="Circle"/>
          <p:cNvSpPr/>
          <p:nvPr/>
        </p:nvSpPr>
        <p:spPr>
          <a:xfrm>
            <a:off x="2292728" y="8745329"/>
            <a:ext cx="1016003" cy="1016003"/>
          </a:xfrm>
          <a:prstGeom prst="ellipse">
            <a:avLst/>
          </a:prstGeom>
          <a:solidFill>
            <a:srgbClr val="0E70D7"/>
          </a:solidFill>
          <a:ln w="12700">
            <a:miter lim="400000"/>
          </a:ln>
        </p:spPr>
        <p:txBody>
          <a:bodyPr lIns="0" tIns="0" rIns="0" bIns="0" anchor="ctr"/>
          <a:lstStyle/>
          <a:p>
            <a:pPr algn="l">
              <a:defRPr b="1" spc="-90">
                <a:solidFill>
                  <a:srgbClr val="0E70D7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</a:p>
        </p:txBody>
      </p:sp>
      <p:sp>
        <p:nvSpPr>
          <p:cNvPr id="141" name="Screensharing"/>
          <p:cNvSpPr txBox="1"/>
          <p:nvPr/>
        </p:nvSpPr>
        <p:spPr>
          <a:xfrm>
            <a:off x="13536145" y="8743998"/>
            <a:ext cx="3320208" cy="2837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l">
              <a:defRPr b="1" cap="all" spc="100" sz="2000">
                <a:solidFill>
                  <a:srgbClr val="24262C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  <a:r>
              <a:t>Screen</a:t>
            </a:r>
            <a:r>
              <a:t> </a:t>
            </a:r>
            <a:r>
              <a:t>sharing</a:t>
            </a:r>
          </a:p>
        </p:txBody>
      </p:sp>
      <p:sp>
        <p:nvSpPr>
          <p:cNvPr id="142" name="Share your screen."/>
          <p:cNvSpPr txBox="1"/>
          <p:nvPr/>
        </p:nvSpPr>
        <p:spPr>
          <a:xfrm>
            <a:off x="13536145" y="9213898"/>
            <a:ext cx="3320208" cy="3210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lnSpc>
                <a:spcPct val="120000"/>
              </a:lnSpc>
              <a:defRPr spc="66" sz="2200">
                <a:solidFill>
                  <a:srgbClr val="504E4E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Share your screen.</a:t>
            </a:r>
          </a:p>
        </p:txBody>
      </p:sp>
      <p:sp>
        <p:nvSpPr>
          <p:cNvPr id="143" name="Circle"/>
          <p:cNvSpPr/>
          <p:nvPr/>
        </p:nvSpPr>
        <p:spPr>
          <a:xfrm>
            <a:off x="12192000" y="8745329"/>
            <a:ext cx="1016003" cy="1016003"/>
          </a:xfrm>
          <a:prstGeom prst="ellipse">
            <a:avLst/>
          </a:prstGeom>
          <a:solidFill>
            <a:srgbClr val="0E70D7"/>
          </a:solidFill>
          <a:ln w="12700">
            <a:miter lim="400000"/>
          </a:ln>
        </p:spPr>
        <p:txBody>
          <a:bodyPr lIns="0" tIns="0" rIns="0" bIns="0" anchor="ctr"/>
          <a:lstStyle/>
          <a:p>
            <a:pPr algn="l">
              <a:defRPr b="1" spc="-90">
                <a:solidFill>
                  <a:srgbClr val="0E70D7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</a:p>
        </p:txBody>
      </p:sp>
      <p:sp>
        <p:nvSpPr>
          <p:cNvPr id="144" name="Multi-user whiteboard"/>
          <p:cNvSpPr txBox="1"/>
          <p:nvPr/>
        </p:nvSpPr>
        <p:spPr>
          <a:xfrm>
            <a:off x="18489144" y="8743998"/>
            <a:ext cx="3667462" cy="2837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defRPr b="1" cap="all" spc="100" sz="2000">
                <a:solidFill>
                  <a:srgbClr val="24262C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Multi-user whiteboard</a:t>
            </a:r>
          </a:p>
        </p:txBody>
      </p:sp>
      <p:sp>
        <p:nvSpPr>
          <p:cNvPr id="145" name="Draw together."/>
          <p:cNvSpPr txBox="1"/>
          <p:nvPr/>
        </p:nvSpPr>
        <p:spPr>
          <a:xfrm>
            <a:off x="18489144" y="9213898"/>
            <a:ext cx="3320209" cy="32106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lnSpc>
                <a:spcPct val="120000"/>
              </a:lnSpc>
              <a:defRPr spc="66" sz="2200">
                <a:solidFill>
                  <a:srgbClr val="504E4E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Draw together.</a:t>
            </a:r>
          </a:p>
        </p:txBody>
      </p:sp>
      <p:sp>
        <p:nvSpPr>
          <p:cNvPr id="146" name="Circle"/>
          <p:cNvSpPr/>
          <p:nvPr/>
        </p:nvSpPr>
        <p:spPr>
          <a:xfrm>
            <a:off x="17145000" y="8745329"/>
            <a:ext cx="1016003" cy="1016003"/>
          </a:xfrm>
          <a:prstGeom prst="ellipse">
            <a:avLst/>
          </a:prstGeom>
          <a:solidFill>
            <a:srgbClr val="0E70D7"/>
          </a:solidFill>
          <a:ln w="12700">
            <a:miter lim="400000"/>
          </a:ln>
        </p:spPr>
        <p:txBody>
          <a:bodyPr lIns="0" tIns="0" rIns="0" bIns="0" anchor="ctr"/>
          <a:lstStyle/>
          <a:p>
            <a:pPr algn="l">
              <a:defRPr b="1" spc="-90">
                <a:solidFill>
                  <a:srgbClr val="0E70D7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</a:p>
        </p:txBody>
      </p:sp>
      <p:sp>
        <p:nvSpPr>
          <p:cNvPr id="147" name="For more information visit bigbluebutton.org →"/>
          <p:cNvSpPr txBox="1"/>
          <p:nvPr/>
        </p:nvSpPr>
        <p:spPr>
          <a:xfrm>
            <a:off x="6991614" y="12235750"/>
            <a:ext cx="10400772" cy="55488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spAutoFit/>
          </a:bodyPr>
          <a:lstStyle/>
          <a:p>
            <a:pPr>
              <a:defRPr sz="4000">
                <a:solidFill>
                  <a:srgbClr val="5E5E5E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  <a:r>
              <a:t>For more information visit </a:t>
            </a:r>
            <a:r>
              <a:rPr>
                <a:solidFill>
                  <a:srgbClr val="535353"/>
                </a:solidFill>
                <a:uFill>
                  <a:solidFill>
                    <a:srgbClr val="0000FF"/>
                  </a:solidFill>
                </a:uFill>
                <a:hlinkClick r:id="rId3" invalidUrl="" action="" tgtFrame="" tooltip="" history="1" highlightClick="0" endSnd="0"/>
              </a:rPr>
              <a:t>bigbluebutton.org</a:t>
            </a:r>
            <a:r>
              <a:t> </a:t>
            </a:r>
            <a:r>
              <a:rPr sz="3200"/>
              <a:t>➔</a:t>
            </a:r>
          </a:p>
        </p:txBody>
      </p:sp>
      <p:pic>
        <p:nvPicPr>
          <p:cNvPr id="148" name="bbb_logo (1).svg.pdf" descr="bbb_logo (1).svg.pdf"/>
          <p:cNvPicPr>
            <a:picLocks noChangeAspect="1"/>
          </p:cNvPicPr>
          <p:nvPr/>
        </p:nvPicPr>
        <p:blipFill>
          <a:blip r:embed="rId4">
            <a:extLst/>
          </a:blip>
          <a:srcRect l="21382" t="436" r="21080" b="482"/>
          <a:stretch>
            <a:fillRect/>
          </a:stretch>
        </p:blipFill>
        <p:spPr>
          <a:xfrm>
            <a:off x="11399298" y="576031"/>
            <a:ext cx="1585405" cy="15815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16" h="21558" fill="norm" stroke="1" extrusionOk="0">
                <a:moveTo>
                  <a:pt x="10197" y="2"/>
                </a:moveTo>
                <a:cubicBezTo>
                  <a:pt x="9958" y="7"/>
                  <a:pt x="9743" y="18"/>
                  <a:pt x="9570" y="35"/>
                </a:cubicBezTo>
                <a:cubicBezTo>
                  <a:pt x="7158" y="266"/>
                  <a:pt x="4856" y="1363"/>
                  <a:pt x="3138" y="3102"/>
                </a:cubicBezTo>
                <a:cubicBezTo>
                  <a:pt x="2136" y="4117"/>
                  <a:pt x="1453" y="5139"/>
                  <a:pt x="833" y="6543"/>
                </a:cubicBezTo>
                <a:cubicBezTo>
                  <a:pt x="665" y="6924"/>
                  <a:pt x="320" y="8034"/>
                  <a:pt x="223" y="8517"/>
                </a:cubicBezTo>
                <a:cubicBezTo>
                  <a:pt x="-74" y="9987"/>
                  <a:pt x="-74" y="11582"/>
                  <a:pt x="223" y="13051"/>
                </a:cubicBezTo>
                <a:cubicBezTo>
                  <a:pt x="320" y="13534"/>
                  <a:pt x="665" y="14644"/>
                  <a:pt x="833" y="15025"/>
                </a:cubicBezTo>
                <a:cubicBezTo>
                  <a:pt x="1259" y="15990"/>
                  <a:pt x="1758" y="16843"/>
                  <a:pt x="2336" y="17579"/>
                </a:cubicBezTo>
                <a:cubicBezTo>
                  <a:pt x="3015" y="18443"/>
                  <a:pt x="4132" y="19435"/>
                  <a:pt x="5072" y="20013"/>
                </a:cubicBezTo>
                <a:cubicBezTo>
                  <a:pt x="6371" y="20812"/>
                  <a:pt x="7953" y="21360"/>
                  <a:pt x="9443" y="21528"/>
                </a:cubicBezTo>
                <a:cubicBezTo>
                  <a:pt x="9983" y="21589"/>
                  <a:pt x="11769" y="21552"/>
                  <a:pt x="12247" y="21469"/>
                </a:cubicBezTo>
                <a:cubicBezTo>
                  <a:pt x="12852" y="21363"/>
                  <a:pt x="13477" y="21204"/>
                  <a:pt x="14016" y="21020"/>
                </a:cubicBezTo>
                <a:cubicBezTo>
                  <a:pt x="17443" y="19848"/>
                  <a:pt x="20093" y="16895"/>
                  <a:pt x="20925" y="13316"/>
                </a:cubicBezTo>
                <a:cubicBezTo>
                  <a:pt x="21526" y="10732"/>
                  <a:pt x="21191" y="8058"/>
                  <a:pt x="19980" y="5721"/>
                </a:cubicBezTo>
                <a:cubicBezTo>
                  <a:pt x="18421" y="2713"/>
                  <a:pt x="15634" y="689"/>
                  <a:pt x="12247" y="105"/>
                </a:cubicBezTo>
                <a:cubicBezTo>
                  <a:pt x="11819" y="31"/>
                  <a:pt x="10914" y="-11"/>
                  <a:pt x="10197" y="2"/>
                </a:cubicBezTo>
                <a:close/>
              </a:path>
            </a:pathLst>
          </a:custGeom>
          <a:ln w="12700">
            <a:miter lim="400000"/>
          </a:ln>
        </p:spPr>
      </p:pic>
      <p:sp>
        <p:nvSpPr>
          <p:cNvPr id="149" name=""/>
          <p:cNvSpPr txBox="1"/>
          <p:nvPr/>
        </p:nvSpPr>
        <p:spPr>
          <a:xfrm>
            <a:off x="2292728" y="6765618"/>
            <a:ext cx="1016003" cy="55582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600">
                <a:solidFill>
                  <a:srgbClr val="FFFFFF"/>
                </a:solidFill>
                <a:latin typeface="BigBlueButton"/>
                <a:ea typeface="BigBlueButton"/>
                <a:cs typeface="BigBlueButton"/>
                <a:sym typeface="BigBlueButton"/>
              </a:defRPr>
            </a:lvl1pPr>
          </a:lstStyle>
          <a:p>
            <a:pPr/>
            <a:r>
              <a:t></a:t>
            </a:r>
          </a:p>
        </p:txBody>
      </p:sp>
      <p:sp>
        <p:nvSpPr>
          <p:cNvPr id="150" name=""/>
          <p:cNvSpPr txBox="1"/>
          <p:nvPr/>
        </p:nvSpPr>
        <p:spPr>
          <a:xfrm>
            <a:off x="7235614" y="6765618"/>
            <a:ext cx="1016003" cy="55582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600">
                <a:solidFill>
                  <a:srgbClr val="FFFFFF"/>
                </a:solidFill>
                <a:latin typeface="BigBlueButton"/>
                <a:ea typeface="BigBlueButton"/>
                <a:cs typeface="BigBlueButton"/>
                <a:sym typeface="BigBlueButton"/>
              </a:defRPr>
            </a:lvl1pPr>
          </a:lstStyle>
          <a:p>
            <a:pPr/>
            <a:r>
              <a:t></a:t>
            </a:r>
          </a:p>
        </p:txBody>
      </p:sp>
      <p:sp>
        <p:nvSpPr>
          <p:cNvPr id="151" name=""/>
          <p:cNvSpPr txBox="1"/>
          <p:nvPr/>
        </p:nvSpPr>
        <p:spPr>
          <a:xfrm>
            <a:off x="2292728" y="8975418"/>
            <a:ext cx="1016003" cy="55582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600">
                <a:solidFill>
                  <a:srgbClr val="FFFFFF"/>
                </a:solidFill>
                <a:latin typeface="BigBlueButton"/>
                <a:ea typeface="BigBlueButton"/>
                <a:cs typeface="BigBlueButton"/>
                <a:sym typeface="BigBlueButton"/>
              </a:defRPr>
            </a:lvl1pPr>
          </a:lstStyle>
          <a:p>
            <a:pPr/>
            <a:r>
              <a:t></a:t>
            </a:r>
          </a:p>
        </p:txBody>
      </p:sp>
      <p:sp>
        <p:nvSpPr>
          <p:cNvPr id="152" name=""/>
          <p:cNvSpPr txBox="1"/>
          <p:nvPr/>
        </p:nvSpPr>
        <p:spPr>
          <a:xfrm>
            <a:off x="12192000" y="8751953"/>
            <a:ext cx="1016003" cy="100275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215900" tIns="215900" rIns="215900" bIns="215900" anchor="ctr">
            <a:spAutoFit/>
          </a:bodyPr>
          <a:lstStyle>
            <a:lvl1pPr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4500">
                <a:solidFill>
                  <a:srgbClr val="FFFFFF"/>
                </a:solidFill>
                <a:latin typeface="BigBlueButton"/>
                <a:ea typeface="BigBlueButton"/>
                <a:cs typeface="BigBlueButton"/>
                <a:sym typeface="BigBlueButton"/>
              </a:defRPr>
            </a:lvl1pPr>
          </a:lstStyle>
          <a:p>
            <a:pPr/>
            <a:r>
              <a:t></a:t>
            </a:r>
          </a:p>
        </p:txBody>
      </p:sp>
      <p:sp>
        <p:nvSpPr>
          <p:cNvPr id="153" name=""/>
          <p:cNvSpPr txBox="1"/>
          <p:nvPr/>
        </p:nvSpPr>
        <p:spPr>
          <a:xfrm>
            <a:off x="12192000" y="6765618"/>
            <a:ext cx="1016003" cy="55582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600">
                <a:solidFill>
                  <a:srgbClr val="FFFFFF"/>
                </a:solidFill>
                <a:latin typeface="BigBlueButton"/>
                <a:ea typeface="BigBlueButton"/>
                <a:cs typeface="BigBlueButton"/>
                <a:sym typeface="BigBlueButton"/>
              </a:defRPr>
            </a:lvl1pPr>
          </a:lstStyle>
          <a:p>
            <a:pPr/>
            <a:r>
              <a:t></a:t>
            </a:r>
          </a:p>
        </p:txBody>
      </p:sp>
      <p:sp>
        <p:nvSpPr>
          <p:cNvPr id="154" name=""/>
          <p:cNvSpPr txBox="1"/>
          <p:nvPr/>
        </p:nvSpPr>
        <p:spPr>
          <a:xfrm>
            <a:off x="7222914" y="8957509"/>
            <a:ext cx="1016003" cy="59164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800">
                <a:solidFill>
                  <a:srgbClr val="FFFFFF"/>
                </a:solidFill>
                <a:latin typeface="BigBlueButton"/>
                <a:ea typeface="BigBlueButton"/>
                <a:cs typeface="BigBlueButton"/>
                <a:sym typeface="BigBlueButton"/>
              </a:defRPr>
            </a:lvl1pPr>
          </a:lstStyle>
          <a:p>
            <a:pPr/>
            <a:r>
              <a:t></a:t>
            </a:r>
          </a:p>
        </p:txBody>
      </p:sp>
      <p:sp>
        <p:nvSpPr>
          <p:cNvPr id="155" name=""/>
          <p:cNvSpPr txBox="1"/>
          <p:nvPr/>
        </p:nvSpPr>
        <p:spPr>
          <a:xfrm>
            <a:off x="17145000" y="8975418"/>
            <a:ext cx="1016003" cy="55582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600">
                <a:solidFill>
                  <a:srgbClr val="FFFFFF"/>
                </a:solidFill>
                <a:latin typeface="BigBlueButton"/>
                <a:ea typeface="BigBlueButton"/>
                <a:cs typeface="BigBlueButton"/>
                <a:sym typeface="BigBlueButton"/>
              </a:defRPr>
            </a:lvl1pPr>
          </a:lstStyle>
          <a:p>
            <a:pPr/>
            <a:r>
              <a:t></a:t>
            </a:r>
          </a:p>
        </p:txBody>
      </p:sp>
      <p:sp>
        <p:nvSpPr>
          <p:cNvPr id="156" name="BREAKOUT ROOMS"/>
          <p:cNvSpPr txBox="1"/>
          <p:nvPr/>
        </p:nvSpPr>
        <p:spPr>
          <a:xfrm>
            <a:off x="18489144" y="6535529"/>
            <a:ext cx="2668763" cy="2837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 defTabSz="12700">
              <a:defRPr b="1" cap="all" spc="100" sz="2000">
                <a:solidFill>
                  <a:srgbClr val="24262C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BREAKOUT ROOMS</a:t>
            </a:r>
          </a:p>
        </p:txBody>
      </p:sp>
      <p:sp>
        <p:nvSpPr>
          <p:cNvPr id="157" name="Group users into breakout rooms for team collaboration."/>
          <p:cNvSpPr txBox="1"/>
          <p:nvPr/>
        </p:nvSpPr>
        <p:spPr>
          <a:xfrm>
            <a:off x="18489144" y="7005429"/>
            <a:ext cx="3320209" cy="7154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l">
              <a:lnSpc>
                <a:spcPct val="120000"/>
              </a:lnSpc>
              <a:defRPr spc="66" sz="2200">
                <a:solidFill>
                  <a:srgbClr val="504E4E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Form teams of users for group work.</a:t>
            </a:r>
          </a:p>
        </p:txBody>
      </p:sp>
      <p:sp>
        <p:nvSpPr>
          <p:cNvPr id="158" name="Circle"/>
          <p:cNvSpPr/>
          <p:nvPr/>
        </p:nvSpPr>
        <p:spPr>
          <a:xfrm>
            <a:off x="17145000" y="6536860"/>
            <a:ext cx="1016003" cy="1016003"/>
          </a:xfrm>
          <a:prstGeom prst="ellipse">
            <a:avLst/>
          </a:prstGeom>
          <a:solidFill>
            <a:srgbClr val="0E70D7"/>
          </a:solidFill>
          <a:ln w="12700">
            <a:miter lim="400000"/>
          </a:ln>
        </p:spPr>
        <p:txBody>
          <a:bodyPr lIns="0" tIns="0" rIns="0" bIns="0" anchor="ctr"/>
          <a:lstStyle/>
          <a:p>
            <a:pPr algn="l">
              <a:defRPr b="1" spc="-90">
                <a:solidFill>
                  <a:srgbClr val="0E70D7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pPr>
          </a:p>
        </p:txBody>
      </p:sp>
      <p:sp>
        <p:nvSpPr>
          <p:cNvPr id="159" name=""/>
          <p:cNvSpPr txBox="1"/>
          <p:nvPr/>
        </p:nvSpPr>
        <p:spPr>
          <a:xfrm>
            <a:off x="17145000" y="6766949"/>
            <a:ext cx="1016003" cy="55582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600">
                <a:solidFill>
                  <a:srgbClr val="FFFFFF"/>
                </a:solidFill>
                <a:latin typeface="BigBlueButton"/>
                <a:ea typeface="BigBlueButton"/>
                <a:cs typeface="BigBlueButton"/>
                <a:sym typeface="BigBlueButton"/>
              </a:defRPr>
            </a:lvl1pPr>
          </a:lstStyle>
          <a:p>
            <a:pPr/>
            <a:r>
              <a:t>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77" name="Tabelle"/>
          <p:cNvGraphicFramePr/>
          <p:nvPr/>
        </p:nvGraphicFramePr>
        <p:xfrm>
          <a:off x="-1" y="0"/>
          <a:ext cx="24393526" cy="13725525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{C7B018BB-80A7-4F77-B60F-C8B233D01FF8}</a:tableStyleId>
              </a:tblPr>
              <a:tblGrid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</a:tblGrid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78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0" name="Tabelle"/>
          <p:cNvGraphicFramePr/>
          <p:nvPr/>
        </p:nvGraphicFramePr>
        <p:xfrm>
          <a:off x="-1" y="0"/>
          <a:ext cx="24393526" cy="13725525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{C7B018BB-80A7-4F77-B60F-C8B233D01FF8}</a:tableStyleId>
              </a:tblPr>
              <a:tblGrid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  <a:gridCol w="460075"/>
              </a:tblGrid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81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3" name="Tabelle"/>
          <p:cNvGraphicFramePr/>
          <p:nvPr/>
        </p:nvGraphicFramePr>
        <p:xfrm>
          <a:off x="-1" y="0"/>
          <a:ext cx="24393526" cy="13725525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{C7B018BB-80A7-4F77-B60F-C8B233D01FF8}</a:tableStyleId>
              </a:tblPr>
              <a:tblGrid>
                <a:gridCol w="12191999"/>
                <a:gridCol w="12191999"/>
              </a:tblGrid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54864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84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6" name="Tabelle"/>
          <p:cNvGraphicFramePr/>
          <p:nvPr/>
        </p:nvGraphicFramePr>
        <p:xfrm>
          <a:off x="-1" y="0"/>
          <a:ext cx="24393526" cy="13725525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{C7B018BB-80A7-4F77-B60F-C8B233D01FF8}</a:tableStyleId>
              </a:tblPr>
              <a:tblGrid>
                <a:gridCol w="8128000"/>
                <a:gridCol w="8128000"/>
                <a:gridCol w="8128000"/>
              </a:tblGrid>
              <a:tr h="45720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45720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87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9" name="Tabelle"/>
          <p:cNvGraphicFramePr/>
          <p:nvPr/>
        </p:nvGraphicFramePr>
        <p:xfrm>
          <a:off x="-1" y="0"/>
          <a:ext cx="24393526" cy="13725525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{C7B018BB-80A7-4F77-B60F-C8B233D01FF8}</a:tableStyleId>
              </a:tblPr>
              <a:tblGrid>
                <a:gridCol w="6096000"/>
                <a:gridCol w="6096000"/>
                <a:gridCol w="6096000"/>
                <a:gridCol w="6096000"/>
              </a:tblGrid>
              <a:tr h="34290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34290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34290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34290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90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92" name="Tabelle"/>
          <p:cNvGraphicFramePr/>
          <p:nvPr/>
        </p:nvGraphicFramePr>
        <p:xfrm>
          <a:off x="-1" y="0"/>
          <a:ext cx="24393526" cy="13725525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{C7B018BB-80A7-4F77-B60F-C8B233D01FF8}</a:tableStyleId>
              </a:tblPr>
              <a:tblGrid>
                <a:gridCol w="4876800"/>
                <a:gridCol w="4876800"/>
                <a:gridCol w="4876800"/>
                <a:gridCol w="4876800"/>
                <a:gridCol w="4876800"/>
              </a:tblGrid>
              <a:tr h="2743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2743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2743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2743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  <a:tr h="2743200"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914400">
                        <a:tabLst>
                          <a:tab pos="1282700" algn="l"/>
                        </a:tabLst>
                        <a:defRPr>
                          <a:solidFill>
                            <a:srgbClr val="FFFFFF"/>
                          </a:solidFill>
                          <a:effectLst>
                            <a:outerShdw sx="100000" sy="100000" kx="0" ky="0" algn="b" rotWithShape="0" blurRad="63500" dist="3302" dir="5400000">
                              <a:srgbClr val="000000">
                                <a:alpha val="40000"/>
                              </a:srgbClr>
                            </a:outerShdw>
                          </a:effectLst>
                          <a:latin typeface="Chalkduster"/>
                          <a:ea typeface="Chalkduster"/>
                          <a:cs typeface="Chalkduster"/>
                          <a:sym typeface="Chalkduster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>
                      <a:solidFill>
                        <a:srgbClr val="535353"/>
                      </a:solidFill>
                      <a:miter lim="400000"/>
                    </a:lnL>
                    <a:lnR>
                      <a:solidFill>
                        <a:srgbClr val="535353"/>
                      </a:solidFill>
                      <a:miter lim="400000"/>
                    </a:lnR>
                    <a:lnT>
                      <a:solidFill>
                        <a:srgbClr val="535353"/>
                      </a:solidFill>
                      <a:miter lim="400000"/>
                    </a:lnT>
                    <a:lnB>
                      <a:solidFill>
                        <a:srgbClr val="535353"/>
                      </a:solidFill>
                      <a:miter lim="400000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93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TextBox 5"/>
          <p:cNvSpPr txBox="1"/>
          <p:nvPr/>
        </p:nvSpPr>
        <p:spPr>
          <a:xfrm>
            <a:off x="8742556" y="12750979"/>
            <a:ext cx="6898888" cy="5459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 sz="3100">
                <a:solidFill>
                  <a:srgbClr val="DDDDDD"/>
                </a:solidFill>
                <a:latin typeface="Liberation Sans"/>
                <a:ea typeface="Liberation Sans"/>
                <a:cs typeface="Liberation Sans"/>
                <a:sym typeface="Liberation Sans"/>
              </a:defRPr>
            </a:lvl1pPr>
          </a:lstStyle>
          <a:p>
            <a:pPr/>
            <a:r>
              <a:t>This slide left blank for whiteboard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